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1" r:id="rId4"/>
    <p:sldId id="263" r:id="rId5"/>
    <p:sldId id="268" r:id="rId6"/>
    <p:sldId id="262" r:id="rId7"/>
    <p:sldId id="266" r:id="rId8"/>
    <p:sldId id="258" r:id="rId9"/>
    <p:sldId id="269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0E3A1-7E5B-49D5-A65A-5A9FFA6EF0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419D475-D5C1-44C2-8259-3F52750A4EC7}">
      <dgm:prSet phldrT="[Testo]"/>
      <dgm:spPr/>
      <dgm:t>
        <a:bodyPr/>
        <a:lstStyle/>
        <a:p>
          <a:r>
            <a:rPr lang="it-IT" dirty="0" smtClean="0"/>
            <a:t>Organizzazione del abbigliamento</a:t>
          </a:r>
          <a:endParaRPr lang="it-IT" dirty="0"/>
        </a:p>
      </dgm:t>
    </dgm:pt>
    <dgm:pt modelId="{EF45C2AB-0B9F-4E63-B523-817461DB4D51}" type="parTrans" cxnId="{D780567B-C45F-4279-8696-2814495A45A7}">
      <dgm:prSet/>
      <dgm:spPr/>
      <dgm:t>
        <a:bodyPr/>
        <a:lstStyle/>
        <a:p>
          <a:endParaRPr lang="it-IT"/>
        </a:p>
      </dgm:t>
    </dgm:pt>
    <dgm:pt modelId="{9E0A8D2E-4AB4-410C-A1BD-7CFAEF34F78B}" type="sibTrans" cxnId="{D780567B-C45F-4279-8696-2814495A45A7}">
      <dgm:prSet/>
      <dgm:spPr/>
      <dgm:t>
        <a:bodyPr/>
        <a:lstStyle/>
        <a:p>
          <a:endParaRPr lang="it-IT"/>
        </a:p>
      </dgm:t>
    </dgm:pt>
    <dgm:pt modelId="{32B7F223-BE0E-4F92-AF0E-795CBF6289D7}">
      <dgm:prSet phldrT="[Testo]"/>
      <dgm:spPr/>
      <dgm:t>
        <a:bodyPr/>
        <a:lstStyle/>
        <a:p>
          <a:r>
            <a:rPr lang="it-IT" dirty="0" smtClean="0"/>
            <a:t>Guardaroba</a:t>
          </a:r>
          <a:endParaRPr lang="it-IT" dirty="0"/>
        </a:p>
      </dgm:t>
    </dgm:pt>
    <dgm:pt modelId="{862B751B-C063-46C0-A666-25C6D1D8C03D}" type="parTrans" cxnId="{144C51A3-065C-4710-8147-6ED2233D00D4}">
      <dgm:prSet/>
      <dgm:spPr/>
      <dgm:t>
        <a:bodyPr/>
        <a:lstStyle/>
        <a:p>
          <a:endParaRPr lang="it-IT"/>
        </a:p>
      </dgm:t>
    </dgm:pt>
    <dgm:pt modelId="{1EF90A0A-E5AF-4BB0-B97F-57F591105B38}" type="sibTrans" cxnId="{144C51A3-065C-4710-8147-6ED2233D00D4}">
      <dgm:prSet/>
      <dgm:spPr/>
      <dgm:t>
        <a:bodyPr/>
        <a:lstStyle/>
        <a:p>
          <a:endParaRPr lang="it-IT"/>
        </a:p>
      </dgm:t>
    </dgm:pt>
    <dgm:pt modelId="{464DA701-63B2-404E-AE40-F640AD71820F}">
      <dgm:prSet phldrT="[Testo]"/>
      <dgm:spPr/>
      <dgm:t>
        <a:bodyPr/>
        <a:lstStyle/>
        <a:p>
          <a:r>
            <a:rPr lang="it-IT" dirty="0" smtClean="0"/>
            <a:t>Database vestiti posseduti</a:t>
          </a:r>
          <a:endParaRPr lang="it-IT" dirty="0"/>
        </a:p>
      </dgm:t>
    </dgm:pt>
    <dgm:pt modelId="{160215C0-01C1-4934-8791-140515ED9F97}" type="parTrans" cxnId="{C757D3C2-2BCB-458A-91D0-344ED0B37E01}">
      <dgm:prSet/>
      <dgm:spPr/>
      <dgm:t>
        <a:bodyPr/>
        <a:lstStyle/>
        <a:p>
          <a:endParaRPr lang="it-IT"/>
        </a:p>
      </dgm:t>
    </dgm:pt>
    <dgm:pt modelId="{D0B321C8-0CB2-4408-9F5D-D996BC420409}" type="sibTrans" cxnId="{C757D3C2-2BCB-458A-91D0-344ED0B37E01}">
      <dgm:prSet/>
      <dgm:spPr/>
      <dgm:t>
        <a:bodyPr/>
        <a:lstStyle/>
        <a:p>
          <a:endParaRPr lang="it-IT"/>
        </a:p>
      </dgm:t>
    </dgm:pt>
    <dgm:pt modelId="{472E7F70-9DB6-48DC-9820-423B2E3B758A}">
      <dgm:prSet phldrT="[Testo]"/>
      <dgm:spPr/>
      <dgm:t>
        <a:bodyPr/>
        <a:lstStyle/>
        <a:p>
          <a:r>
            <a:rPr lang="it-IT" dirty="0" smtClean="0"/>
            <a:t>Abbinamenti</a:t>
          </a:r>
          <a:endParaRPr lang="it-IT" dirty="0"/>
        </a:p>
      </dgm:t>
    </dgm:pt>
    <dgm:pt modelId="{713C2644-13FB-4AED-8770-4B5BC80C79BA}" type="parTrans" cxnId="{FB7CF676-E098-4B0D-99D7-B0CD5CA95630}">
      <dgm:prSet/>
      <dgm:spPr/>
      <dgm:t>
        <a:bodyPr/>
        <a:lstStyle/>
        <a:p>
          <a:endParaRPr lang="it-IT"/>
        </a:p>
      </dgm:t>
    </dgm:pt>
    <dgm:pt modelId="{23FED800-C0F6-4493-85D0-E812D88BEB12}" type="sibTrans" cxnId="{FB7CF676-E098-4B0D-99D7-B0CD5CA95630}">
      <dgm:prSet/>
      <dgm:spPr/>
      <dgm:t>
        <a:bodyPr/>
        <a:lstStyle/>
        <a:p>
          <a:endParaRPr lang="it-IT"/>
        </a:p>
      </dgm:t>
    </dgm:pt>
    <dgm:pt modelId="{5536C73C-CB72-42D1-8A08-F9440ACE5049}">
      <dgm:prSet phldrT="[Testo]"/>
      <dgm:spPr/>
      <dgm:t>
        <a:bodyPr/>
        <a:lstStyle/>
        <a:p>
          <a:r>
            <a:rPr lang="it-IT" dirty="0" smtClean="0"/>
            <a:t>Casuali</a:t>
          </a:r>
          <a:endParaRPr lang="it-IT" dirty="0"/>
        </a:p>
      </dgm:t>
    </dgm:pt>
    <dgm:pt modelId="{7DE4EEF8-0FDE-4FE4-8185-46C383C05879}" type="parTrans" cxnId="{2879E432-6CC4-4834-96A4-DF05CDF4A5B2}">
      <dgm:prSet/>
      <dgm:spPr/>
      <dgm:t>
        <a:bodyPr/>
        <a:lstStyle/>
        <a:p>
          <a:endParaRPr lang="it-IT"/>
        </a:p>
      </dgm:t>
    </dgm:pt>
    <dgm:pt modelId="{D310333C-74D6-45D9-BF78-A85695C2B9F6}" type="sibTrans" cxnId="{2879E432-6CC4-4834-96A4-DF05CDF4A5B2}">
      <dgm:prSet/>
      <dgm:spPr/>
      <dgm:t>
        <a:bodyPr/>
        <a:lstStyle/>
        <a:p>
          <a:endParaRPr lang="it-IT"/>
        </a:p>
      </dgm:t>
    </dgm:pt>
    <dgm:pt modelId="{BFA5314C-83ED-4553-8CA7-5B61E45DEE54}">
      <dgm:prSet/>
      <dgm:spPr/>
      <dgm:t>
        <a:bodyPr/>
        <a:lstStyle/>
        <a:p>
          <a:r>
            <a:rPr lang="it-IT" dirty="0" smtClean="0"/>
            <a:t>Diviso in categorie</a:t>
          </a:r>
          <a:endParaRPr lang="it-IT" dirty="0"/>
        </a:p>
      </dgm:t>
    </dgm:pt>
    <dgm:pt modelId="{7AA28711-CB2A-4D42-8323-C75E51487E57}" type="parTrans" cxnId="{6C02279E-362B-409E-8455-4618D636671E}">
      <dgm:prSet/>
      <dgm:spPr/>
      <dgm:t>
        <a:bodyPr/>
        <a:lstStyle/>
        <a:p>
          <a:endParaRPr lang="it-IT"/>
        </a:p>
      </dgm:t>
    </dgm:pt>
    <dgm:pt modelId="{454FA198-7FB4-47E3-A11A-4B41444F3DC7}" type="sibTrans" cxnId="{6C02279E-362B-409E-8455-4618D636671E}">
      <dgm:prSet/>
      <dgm:spPr/>
      <dgm:t>
        <a:bodyPr/>
        <a:lstStyle/>
        <a:p>
          <a:endParaRPr lang="it-IT"/>
        </a:p>
      </dgm:t>
    </dgm:pt>
    <dgm:pt modelId="{D4DFA7BD-9383-4814-BDB3-299013744EA4}">
      <dgm:prSet/>
      <dgm:spPr/>
      <dgm:t>
        <a:bodyPr/>
        <a:lstStyle/>
        <a:p>
          <a:r>
            <a:rPr lang="it-IT" dirty="0" smtClean="0"/>
            <a:t>Salvataggio vestiti posseduti/acquistati</a:t>
          </a:r>
          <a:endParaRPr lang="it-IT" dirty="0"/>
        </a:p>
      </dgm:t>
    </dgm:pt>
    <dgm:pt modelId="{E700A4B4-ADE7-42C2-B5B9-4C734EF6C351}" type="parTrans" cxnId="{887B0741-2F16-41EA-A3C6-C0A721B81B30}">
      <dgm:prSet/>
      <dgm:spPr/>
      <dgm:t>
        <a:bodyPr/>
        <a:lstStyle/>
        <a:p>
          <a:endParaRPr lang="it-IT"/>
        </a:p>
      </dgm:t>
    </dgm:pt>
    <dgm:pt modelId="{21FE32EB-4F19-4F49-B218-20DD9AB104DA}" type="sibTrans" cxnId="{887B0741-2F16-41EA-A3C6-C0A721B81B30}">
      <dgm:prSet/>
      <dgm:spPr/>
      <dgm:t>
        <a:bodyPr/>
        <a:lstStyle/>
        <a:p>
          <a:endParaRPr lang="it-IT"/>
        </a:p>
      </dgm:t>
    </dgm:pt>
    <dgm:pt modelId="{7D293BDA-1ABB-44EB-81F3-A0ABF91FA8DF}">
      <dgm:prSet phldrT="[Testo]"/>
      <dgm:spPr/>
      <dgm:t>
        <a:bodyPr/>
        <a:lstStyle/>
        <a:p>
          <a:r>
            <a:rPr lang="it-IT" dirty="0" smtClean="0"/>
            <a:t>Scelta manuale dell’utente</a:t>
          </a:r>
          <a:endParaRPr lang="it-IT" dirty="0"/>
        </a:p>
      </dgm:t>
    </dgm:pt>
    <dgm:pt modelId="{FDCC0F23-362B-4C4D-9D62-3F5D9B2C5A52}" type="parTrans" cxnId="{CBD52A84-EA9E-498D-A117-EC375F258923}">
      <dgm:prSet/>
      <dgm:spPr/>
      <dgm:t>
        <a:bodyPr/>
        <a:lstStyle/>
        <a:p>
          <a:endParaRPr lang="it-IT"/>
        </a:p>
      </dgm:t>
    </dgm:pt>
    <dgm:pt modelId="{974263C8-943C-445D-86D1-3726EACEAFD2}" type="sibTrans" cxnId="{CBD52A84-EA9E-498D-A117-EC375F258923}">
      <dgm:prSet/>
      <dgm:spPr/>
      <dgm:t>
        <a:bodyPr/>
        <a:lstStyle/>
        <a:p>
          <a:endParaRPr lang="it-IT"/>
        </a:p>
      </dgm:t>
    </dgm:pt>
    <dgm:pt modelId="{DCB9D889-0B33-425D-823E-5A4140AC0870}">
      <dgm:prSet phldrT="[Testo]"/>
      <dgm:spPr/>
      <dgm:t>
        <a:bodyPr/>
        <a:lstStyle/>
        <a:p>
          <a:r>
            <a:rPr lang="it-IT" dirty="0" smtClean="0"/>
            <a:t>Prova vestiti da acquistare sul guardaroba posseduto</a:t>
          </a:r>
          <a:endParaRPr lang="it-IT" dirty="0"/>
        </a:p>
      </dgm:t>
    </dgm:pt>
    <dgm:pt modelId="{A56048CA-B037-4181-93CE-6AA7E841737E}" type="parTrans" cxnId="{1CCBACE8-A194-4DCA-8A92-EF2A6DAEDD38}">
      <dgm:prSet/>
      <dgm:spPr/>
      <dgm:t>
        <a:bodyPr/>
        <a:lstStyle/>
        <a:p>
          <a:endParaRPr lang="it-IT"/>
        </a:p>
      </dgm:t>
    </dgm:pt>
    <dgm:pt modelId="{0C536C36-30EB-4432-B1AD-D760D8EE7626}" type="sibTrans" cxnId="{1CCBACE8-A194-4DCA-8A92-EF2A6DAEDD38}">
      <dgm:prSet/>
      <dgm:spPr/>
      <dgm:t>
        <a:bodyPr/>
        <a:lstStyle/>
        <a:p>
          <a:endParaRPr lang="it-IT"/>
        </a:p>
      </dgm:t>
    </dgm:pt>
    <dgm:pt modelId="{3BD3864E-37F4-4A5E-8C1C-C23686B356D4}">
      <dgm:prSet phldrT="[Testo]"/>
      <dgm:spPr/>
      <dgm:t>
        <a:bodyPr/>
        <a:lstStyle/>
        <a:p>
          <a:r>
            <a:rPr lang="it-IT" dirty="0" smtClean="0"/>
            <a:t>Capi consigliati in base al guardaroba</a:t>
          </a:r>
          <a:endParaRPr lang="it-IT" dirty="0"/>
        </a:p>
      </dgm:t>
    </dgm:pt>
    <dgm:pt modelId="{B2F580AC-5C96-45E4-8F94-988C617A6A77}" type="parTrans" cxnId="{ACCDEC45-1F76-4C77-945C-F646C107B79E}">
      <dgm:prSet/>
      <dgm:spPr/>
      <dgm:t>
        <a:bodyPr/>
        <a:lstStyle/>
        <a:p>
          <a:endParaRPr lang="it-IT"/>
        </a:p>
      </dgm:t>
    </dgm:pt>
    <dgm:pt modelId="{96333AE5-5174-4540-B4A3-7C95CAD71DDD}" type="sibTrans" cxnId="{ACCDEC45-1F76-4C77-945C-F646C107B79E}">
      <dgm:prSet/>
      <dgm:spPr/>
      <dgm:t>
        <a:bodyPr/>
        <a:lstStyle/>
        <a:p>
          <a:endParaRPr lang="it-IT"/>
        </a:p>
      </dgm:t>
    </dgm:pt>
    <dgm:pt modelId="{1480EEA1-6C02-4080-867D-BB1BDECE187B}">
      <dgm:prSet/>
      <dgm:spPr/>
      <dgm:t>
        <a:bodyPr/>
        <a:lstStyle/>
        <a:p>
          <a:r>
            <a:rPr lang="it-IT" dirty="0" smtClean="0"/>
            <a:t>Algoritmo abbinamento migliore</a:t>
          </a:r>
          <a:endParaRPr lang="it-IT" dirty="0"/>
        </a:p>
      </dgm:t>
    </dgm:pt>
    <dgm:pt modelId="{043B019F-AAA2-4068-89C7-AA8E88FAF96F}" type="parTrans" cxnId="{9B6B6D6B-F15D-4FB5-A3E1-615D970623F5}">
      <dgm:prSet/>
      <dgm:spPr/>
      <dgm:t>
        <a:bodyPr/>
        <a:lstStyle/>
        <a:p>
          <a:endParaRPr lang="it-IT"/>
        </a:p>
      </dgm:t>
    </dgm:pt>
    <dgm:pt modelId="{09B7DF9F-CC58-4C1E-A6D1-85FD7780563A}" type="sibTrans" cxnId="{9B6B6D6B-F15D-4FB5-A3E1-615D970623F5}">
      <dgm:prSet/>
      <dgm:spPr/>
      <dgm:t>
        <a:bodyPr/>
        <a:lstStyle/>
        <a:p>
          <a:endParaRPr lang="it-IT"/>
        </a:p>
      </dgm:t>
    </dgm:pt>
    <dgm:pt modelId="{4EDE097D-FCF8-48B4-BF60-D5C7980D5F3A}">
      <dgm:prSet phldrT="[Testo]"/>
      <dgm:spPr/>
      <dgm:t>
        <a:bodyPr/>
        <a:lstStyle/>
        <a:p>
          <a:r>
            <a:rPr lang="it-IT" dirty="0" smtClean="0"/>
            <a:t>Salvataggio abbinamenti usati </a:t>
          </a:r>
          <a:endParaRPr lang="it-IT" dirty="0"/>
        </a:p>
      </dgm:t>
    </dgm:pt>
    <dgm:pt modelId="{707E740D-C6D3-4A48-A496-D50048295AB3}" type="parTrans" cxnId="{C39A2E18-0FBA-435D-8491-74C74DFC2C15}">
      <dgm:prSet/>
      <dgm:spPr/>
      <dgm:t>
        <a:bodyPr/>
        <a:lstStyle/>
        <a:p>
          <a:endParaRPr lang="it-IT"/>
        </a:p>
      </dgm:t>
    </dgm:pt>
    <dgm:pt modelId="{8DABDA5B-CD27-493C-AFBF-B52EA6C21B1D}" type="sibTrans" cxnId="{C39A2E18-0FBA-435D-8491-74C74DFC2C15}">
      <dgm:prSet/>
      <dgm:spPr/>
      <dgm:t>
        <a:bodyPr/>
        <a:lstStyle/>
        <a:p>
          <a:endParaRPr lang="it-IT"/>
        </a:p>
      </dgm:t>
    </dgm:pt>
    <dgm:pt modelId="{9B27D8BA-05D0-4678-98A2-EB793A92F146}">
      <dgm:prSet/>
      <dgm:spPr/>
      <dgm:t>
        <a:bodyPr/>
        <a:lstStyle/>
        <a:p>
          <a:r>
            <a:rPr lang="it-IT" dirty="0" smtClean="0"/>
            <a:t>QR Code o Codice a barre su etichetta</a:t>
          </a:r>
          <a:endParaRPr lang="it-IT" dirty="0"/>
        </a:p>
      </dgm:t>
    </dgm:pt>
    <dgm:pt modelId="{C5E25C5A-7868-4765-B7BE-62CDEE7F20E0}" type="parTrans" cxnId="{8FB7FB09-0E2F-45D6-A520-A92B2A199D49}">
      <dgm:prSet/>
      <dgm:spPr/>
      <dgm:t>
        <a:bodyPr/>
        <a:lstStyle/>
        <a:p>
          <a:endParaRPr lang="it-IT"/>
        </a:p>
      </dgm:t>
    </dgm:pt>
    <dgm:pt modelId="{1A0F72FF-886A-49E9-83B5-BB6BA48FA8B4}" type="sibTrans" cxnId="{8FB7FB09-0E2F-45D6-A520-A92B2A199D49}">
      <dgm:prSet/>
      <dgm:spPr/>
      <dgm:t>
        <a:bodyPr/>
        <a:lstStyle/>
        <a:p>
          <a:endParaRPr lang="it-IT"/>
        </a:p>
      </dgm:t>
    </dgm:pt>
    <dgm:pt modelId="{E99B3F59-2761-4FB3-9E25-754458A3F20E}">
      <dgm:prSet phldrT="[Testo]"/>
      <dgm:spPr/>
      <dgm:t>
        <a:bodyPr/>
        <a:lstStyle/>
        <a:p>
          <a:r>
            <a:rPr lang="it-IT" dirty="0" smtClean="0"/>
            <a:t>Virtualizzazione vestiti 3D </a:t>
          </a:r>
          <a:r>
            <a:rPr lang="it-IT" dirty="0" smtClean="0"/>
            <a:t>(?)</a:t>
          </a:r>
          <a:endParaRPr lang="it-IT" dirty="0"/>
        </a:p>
      </dgm:t>
    </dgm:pt>
    <dgm:pt modelId="{9C6E3C0A-702C-4255-BBB3-FB143FA81E84}" type="parTrans" cxnId="{907C5B18-9D16-494D-976E-F81074BE3E8D}">
      <dgm:prSet/>
      <dgm:spPr/>
      <dgm:t>
        <a:bodyPr/>
        <a:lstStyle/>
        <a:p>
          <a:endParaRPr lang="it-IT"/>
        </a:p>
      </dgm:t>
    </dgm:pt>
    <dgm:pt modelId="{4B89B0B4-A331-43A4-A46C-E9A75D7630AA}" type="sibTrans" cxnId="{907C5B18-9D16-494D-976E-F81074BE3E8D}">
      <dgm:prSet/>
      <dgm:spPr/>
      <dgm:t>
        <a:bodyPr/>
        <a:lstStyle/>
        <a:p>
          <a:endParaRPr lang="it-IT"/>
        </a:p>
      </dgm:t>
    </dgm:pt>
    <dgm:pt modelId="{CCFEE607-9B67-4B0C-9FB9-8E8C7831EE7C}" type="pres">
      <dgm:prSet presAssocID="{94A0E3A1-7E5B-49D5-A65A-5A9FFA6EF0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0C74F5D-272E-4A90-AB34-8D9C93455D7B}" type="pres">
      <dgm:prSet presAssocID="{B419D475-D5C1-44C2-8259-3F52750A4EC7}" presName="hierRoot1" presStyleCnt="0"/>
      <dgm:spPr/>
    </dgm:pt>
    <dgm:pt modelId="{CA9A8EBF-48EE-4A96-9CEB-364F2C758E44}" type="pres">
      <dgm:prSet presAssocID="{B419D475-D5C1-44C2-8259-3F52750A4EC7}" presName="composite" presStyleCnt="0"/>
      <dgm:spPr/>
    </dgm:pt>
    <dgm:pt modelId="{79D93F31-9293-48FF-9B17-B4C26820ED51}" type="pres">
      <dgm:prSet presAssocID="{B419D475-D5C1-44C2-8259-3F52750A4EC7}" presName="background" presStyleLbl="node0" presStyleIdx="0" presStyleCnt="1"/>
      <dgm:spPr/>
    </dgm:pt>
    <dgm:pt modelId="{69EC9B1C-DF02-432F-AABA-5FC2EC663DA9}" type="pres">
      <dgm:prSet presAssocID="{B419D475-D5C1-44C2-8259-3F52750A4EC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F24C8E6-ABF3-4698-9584-80D0AEB5CF96}" type="pres">
      <dgm:prSet presAssocID="{B419D475-D5C1-44C2-8259-3F52750A4EC7}" presName="hierChild2" presStyleCnt="0"/>
      <dgm:spPr/>
    </dgm:pt>
    <dgm:pt modelId="{5BA5BD1D-E5B1-4D5F-B4F8-989E32654BFD}" type="pres">
      <dgm:prSet presAssocID="{862B751B-C063-46C0-A666-25C6D1D8C03D}" presName="Name10" presStyleLbl="parChTrans1D2" presStyleIdx="0" presStyleCnt="2"/>
      <dgm:spPr/>
      <dgm:t>
        <a:bodyPr/>
        <a:lstStyle/>
        <a:p>
          <a:endParaRPr lang="it-IT"/>
        </a:p>
      </dgm:t>
    </dgm:pt>
    <dgm:pt modelId="{04ED5845-130A-4C1F-8511-E945704DAA31}" type="pres">
      <dgm:prSet presAssocID="{32B7F223-BE0E-4F92-AF0E-795CBF6289D7}" presName="hierRoot2" presStyleCnt="0"/>
      <dgm:spPr/>
    </dgm:pt>
    <dgm:pt modelId="{96017037-387F-4436-9DF3-D918A60BD475}" type="pres">
      <dgm:prSet presAssocID="{32B7F223-BE0E-4F92-AF0E-795CBF6289D7}" presName="composite2" presStyleCnt="0"/>
      <dgm:spPr/>
    </dgm:pt>
    <dgm:pt modelId="{B85BB445-3E0D-4B36-8F56-4645EFCA5A75}" type="pres">
      <dgm:prSet presAssocID="{32B7F223-BE0E-4F92-AF0E-795CBF6289D7}" presName="background2" presStyleLbl="node2" presStyleIdx="0" presStyleCnt="2"/>
      <dgm:spPr/>
    </dgm:pt>
    <dgm:pt modelId="{05794AE9-4AF7-418E-BF28-2A0037F7D4CC}" type="pres">
      <dgm:prSet presAssocID="{32B7F223-BE0E-4F92-AF0E-795CBF6289D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5BB7BF9-025A-45A7-A355-125FFBAE8D59}" type="pres">
      <dgm:prSet presAssocID="{32B7F223-BE0E-4F92-AF0E-795CBF6289D7}" presName="hierChild3" presStyleCnt="0"/>
      <dgm:spPr/>
    </dgm:pt>
    <dgm:pt modelId="{1AE50C7A-D005-4715-B884-042C0D65CFA2}" type="pres">
      <dgm:prSet presAssocID="{9C6E3C0A-702C-4255-BBB3-FB143FA81E84}" presName="Name17" presStyleLbl="parChTrans1D3" presStyleIdx="0" presStyleCnt="7"/>
      <dgm:spPr/>
      <dgm:t>
        <a:bodyPr/>
        <a:lstStyle/>
        <a:p>
          <a:endParaRPr lang="it-IT"/>
        </a:p>
      </dgm:t>
    </dgm:pt>
    <dgm:pt modelId="{994D1E48-DE8B-468B-AF76-13778751E7D6}" type="pres">
      <dgm:prSet presAssocID="{E99B3F59-2761-4FB3-9E25-754458A3F20E}" presName="hierRoot3" presStyleCnt="0"/>
      <dgm:spPr/>
    </dgm:pt>
    <dgm:pt modelId="{3C5D4AA5-0FF3-4576-9149-16AD1139AEDC}" type="pres">
      <dgm:prSet presAssocID="{E99B3F59-2761-4FB3-9E25-754458A3F20E}" presName="composite3" presStyleCnt="0"/>
      <dgm:spPr/>
    </dgm:pt>
    <dgm:pt modelId="{4E3BA9E9-87A7-4D08-8887-FECF2F88F5CD}" type="pres">
      <dgm:prSet presAssocID="{E99B3F59-2761-4FB3-9E25-754458A3F20E}" presName="background3" presStyleLbl="node3" presStyleIdx="0" presStyleCnt="7"/>
      <dgm:spPr/>
    </dgm:pt>
    <dgm:pt modelId="{4F624126-9C81-473F-8A13-3269A3759CAE}" type="pres">
      <dgm:prSet presAssocID="{E99B3F59-2761-4FB3-9E25-754458A3F20E}" presName="text3" presStyleLbl="fgAcc3" presStyleIdx="0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D5D3A63-E1CC-4268-AC92-8D23341BD017}" type="pres">
      <dgm:prSet presAssocID="{E99B3F59-2761-4FB3-9E25-754458A3F20E}" presName="hierChild4" presStyleCnt="0"/>
      <dgm:spPr/>
    </dgm:pt>
    <dgm:pt modelId="{6D41B833-B3CF-4692-BE2D-70D37573A5D7}" type="pres">
      <dgm:prSet presAssocID="{160215C0-01C1-4934-8791-140515ED9F97}" presName="Name17" presStyleLbl="parChTrans1D3" presStyleIdx="1" presStyleCnt="7"/>
      <dgm:spPr/>
      <dgm:t>
        <a:bodyPr/>
        <a:lstStyle/>
        <a:p>
          <a:endParaRPr lang="it-IT"/>
        </a:p>
      </dgm:t>
    </dgm:pt>
    <dgm:pt modelId="{C66489DB-CCCA-495A-A72A-A0772FE98220}" type="pres">
      <dgm:prSet presAssocID="{464DA701-63B2-404E-AE40-F640AD71820F}" presName="hierRoot3" presStyleCnt="0"/>
      <dgm:spPr/>
    </dgm:pt>
    <dgm:pt modelId="{AE66A951-4FC7-42FA-8EAA-D772489B1AC2}" type="pres">
      <dgm:prSet presAssocID="{464DA701-63B2-404E-AE40-F640AD71820F}" presName="composite3" presStyleCnt="0"/>
      <dgm:spPr/>
    </dgm:pt>
    <dgm:pt modelId="{64EB490C-A699-4BF8-9206-1B43E301960B}" type="pres">
      <dgm:prSet presAssocID="{464DA701-63B2-404E-AE40-F640AD71820F}" presName="background3" presStyleLbl="node3" presStyleIdx="1" presStyleCnt="7"/>
      <dgm:spPr/>
    </dgm:pt>
    <dgm:pt modelId="{1108B821-FE6E-47CA-ADC7-F616DEF2C729}" type="pres">
      <dgm:prSet presAssocID="{464DA701-63B2-404E-AE40-F640AD71820F}" presName="text3" presStyleLbl="fgAcc3" presStyleIdx="1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02E390-0904-4F93-8419-A0F74BC651E9}" type="pres">
      <dgm:prSet presAssocID="{464DA701-63B2-404E-AE40-F640AD71820F}" presName="hierChild4" presStyleCnt="0"/>
      <dgm:spPr/>
    </dgm:pt>
    <dgm:pt modelId="{2193BF48-7E38-4806-AC34-D2283CA477C3}" type="pres">
      <dgm:prSet presAssocID="{7AA28711-CB2A-4D42-8323-C75E51487E57}" presName="Name23" presStyleLbl="parChTrans1D4" presStyleIdx="0" presStyleCnt="4"/>
      <dgm:spPr/>
      <dgm:t>
        <a:bodyPr/>
        <a:lstStyle/>
        <a:p>
          <a:endParaRPr lang="it-IT"/>
        </a:p>
      </dgm:t>
    </dgm:pt>
    <dgm:pt modelId="{FFD6BAE8-C5FD-4745-920C-B6BBEFA129E8}" type="pres">
      <dgm:prSet presAssocID="{BFA5314C-83ED-4553-8CA7-5B61E45DEE54}" presName="hierRoot4" presStyleCnt="0"/>
      <dgm:spPr/>
    </dgm:pt>
    <dgm:pt modelId="{C0D13B5A-2D4D-4BD5-9DAE-0C1025687B58}" type="pres">
      <dgm:prSet presAssocID="{BFA5314C-83ED-4553-8CA7-5B61E45DEE54}" presName="composite4" presStyleCnt="0"/>
      <dgm:spPr/>
    </dgm:pt>
    <dgm:pt modelId="{15804DD3-F6DC-4D7B-9029-41B67675EAB3}" type="pres">
      <dgm:prSet presAssocID="{BFA5314C-83ED-4553-8CA7-5B61E45DEE54}" presName="background4" presStyleLbl="node4" presStyleIdx="0" presStyleCnt="4"/>
      <dgm:spPr/>
    </dgm:pt>
    <dgm:pt modelId="{FAA172BE-E022-49BA-834D-9A89C0294181}" type="pres">
      <dgm:prSet presAssocID="{BFA5314C-83ED-4553-8CA7-5B61E45DEE54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7BE86D3-7E47-4A0E-8B7C-522A59E85C76}" type="pres">
      <dgm:prSet presAssocID="{BFA5314C-83ED-4553-8CA7-5B61E45DEE54}" presName="hierChild5" presStyleCnt="0"/>
      <dgm:spPr/>
    </dgm:pt>
    <dgm:pt modelId="{03BD738F-9BDE-4D0E-8869-22070850BBA2}" type="pres">
      <dgm:prSet presAssocID="{E700A4B4-ADE7-42C2-B5B9-4C734EF6C351}" presName="Name23" presStyleLbl="parChTrans1D4" presStyleIdx="1" presStyleCnt="4"/>
      <dgm:spPr/>
      <dgm:t>
        <a:bodyPr/>
        <a:lstStyle/>
        <a:p>
          <a:endParaRPr lang="it-IT"/>
        </a:p>
      </dgm:t>
    </dgm:pt>
    <dgm:pt modelId="{6955782D-9C1D-49F6-B91F-7688699CADB4}" type="pres">
      <dgm:prSet presAssocID="{D4DFA7BD-9383-4814-BDB3-299013744EA4}" presName="hierRoot4" presStyleCnt="0"/>
      <dgm:spPr/>
    </dgm:pt>
    <dgm:pt modelId="{2FA27715-F146-423B-A4FB-ADD183200D9A}" type="pres">
      <dgm:prSet presAssocID="{D4DFA7BD-9383-4814-BDB3-299013744EA4}" presName="composite4" presStyleCnt="0"/>
      <dgm:spPr/>
    </dgm:pt>
    <dgm:pt modelId="{82F92C0A-70DE-4374-8A78-A0ED7220500D}" type="pres">
      <dgm:prSet presAssocID="{D4DFA7BD-9383-4814-BDB3-299013744EA4}" presName="background4" presStyleLbl="node4" presStyleIdx="1" presStyleCnt="4"/>
      <dgm:spPr/>
    </dgm:pt>
    <dgm:pt modelId="{59467F62-D605-43E9-96F4-1B143D63789F}" type="pres">
      <dgm:prSet presAssocID="{D4DFA7BD-9383-4814-BDB3-299013744EA4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B2D7515-C7BE-49B4-AB19-AC454A22A194}" type="pres">
      <dgm:prSet presAssocID="{D4DFA7BD-9383-4814-BDB3-299013744EA4}" presName="hierChild5" presStyleCnt="0"/>
      <dgm:spPr/>
    </dgm:pt>
    <dgm:pt modelId="{92BA8ED0-495B-46F1-B30B-4ABD84B83A67}" type="pres">
      <dgm:prSet presAssocID="{C5E25C5A-7868-4765-B7BE-62CDEE7F20E0}" presName="Name23" presStyleLbl="parChTrans1D4" presStyleIdx="2" presStyleCnt="4"/>
      <dgm:spPr/>
      <dgm:t>
        <a:bodyPr/>
        <a:lstStyle/>
        <a:p>
          <a:endParaRPr lang="it-IT"/>
        </a:p>
      </dgm:t>
    </dgm:pt>
    <dgm:pt modelId="{9546E48F-9561-446B-9685-0F2EC22124DF}" type="pres">
      <dgm:prSet presAssocID="{9B27D8BA-05D0-4678-98A2-EB793A92F146}" presName="hierRoot4" presStyleCnt="0"/>
      <dgm:spPr/>
    </dgm:pt>
    <dgm:pt modelId="{2F0B2C54-8B22-4864-A13C-BBA628E415AB}" type="pres">
      <dgm:prSet presAssocID="{9B27D8BA-05D0-4678-98A2-EB793A92F146}" presName="composite4" presStyleCnt="0"/>
      <dgm:spPr/>
    </dgm:pt>
    <dgm:pt modelId="{3B7E989A-AE77-4BC9-AE2F-57CED4EFC10E}" type="pres">
      <dgm:prSet presAssocID="{9B27D8BA-05D0-4678-98A2-EB793A92F146}" presName="background4" presStyleLbl="node4" presStyleIdx="2" presStyleCnt="4"/>
      <dgm:spPr/>
    </dgm:pt>
    <dgm:pt modelId="{BF0AFF2C-FD01-4460-9B61-4B737FA7FA36}" type="pres">
      <dgm:prSet presAssocID="{9B27D8BA-05D0-4678-98A2-EB793A92F14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8B3C196-F533-47B5-A9EA-7BEAA36D6075}" type="pres">
      <dgm:prSet presAssocID="{9B27D8BA-05D0-4678-98A2-EB793A92F146}" presName="hierChild5" presStyleCnt="0"/>
      <dgm:spPr/>
    </dgm:pt>
    <dgm:pt modelId="{53ED2ABD-258A-459B-8CA1-79A3FE39B2E5}" type="pres">
      <dgm:prSet presAssocID="{713C2644-13FB-4AED-8770-4B5BC80C79BA}" presName="Name10" presStyleLbl="parChTrans1D2" presStyleIdx="1" presStyleCnt="2"/>
      <dgm:spPr/>
      <dgm:t>
        <a:bodyPr/>
        <a:lstStyle/>
        <a:p>
          <a:endParaRPr lang="it-IT"/>
        </a:p>
      </dgm:t>
    </dgm:pt>
    <dgm:pt modelId="{571319EF-2542-4DA5-A474-9806F55434A8}" type="pres">
      <dgm:prSet presAssocID="{472E7F70-9DB6-48DC-9820-423B2E3B758A}" presName="hierRoot2" presStyleCnt="0"/>
      <dgm:spPr/>
    </dgm:pt>
    <dgm:pt modelId="{D9033126-C5AF-48B9-BA0F-9CD2AC214AA9}" type="pres">
      <dgm:prSet presAssocID="{472E7F70-9DB6-48DC-9820-423B2E3B758A}" presName="composite2" presStyleCnt="0"/>
      <dgm:spPr/>
    </dgm:pt>
    <dgm:pt modelId="{E72F30CC-46C4-4EAA-9756-A21DBF0FA821}" type="pres">
      <dgm:prSet presAssocID="{472E7F70-9DB6-48DC-9820-423B2E3B758A}" presName="background2" presStyleLbl="node2" presStyleIdx="1" presStyleCnt="2"/>
      <dgm:spPr/>
    </dgm:pt>
    <dgm:pt modelId="{37DE371C-1402-468B-A6C9-8C2BE3C19F6E}" type="pres">
      <dgm:prSet presAssocID="{472E7F70-9DB6-48DC-9820-423B2E3B758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4EC6E41-4A55-4187-83E5-F690E7EB1866}" type="pres">
      <dgm:prSet presAssocID="{472E7F70-9DB6-48DC-9820-423B2E3B758A}" presName="hierChild3" presStyleCnt="0"/>
      <dgm:spPr/>
    </dgm:pt>
    <dgm:pt modelId="{93999047-E005-419B-80CA-94FFB1ED6A1C}" type="pres">
      <dgm:prSet presAssocID="{7DE4EEF8-0FDE-4FE4-8185-46C383C05879}" presName="Name17" presStyleLbl="parChTrans1D3" presStyleIdx="2" presStyleCnt="7"/>
      <dgm:spPr/>
      <dgm:t>
        <a:bodyPr/>
        <a:lstStyle/>
        <a:p>
          <a:endParaRPr lang="it-IT"/>
        </a:p>
      </dgm:t>
    </dgm:pt>
    <dgm:pt modelId="{8DA55350-8DF9-4650-BB68-90D76F92F676}" type="pres">
      <dgm:prSet presAssocID="{5536C73C-CB72-42D1-8A08-F9440ACE5049}" presName="hierRoot3" presStyleCnt="0"/>
      <dgm:spPr/>
    </dgm:pt>
    <dgm:pt modelId="{7587AC44-8EA2-44DF-8CAB-A96CC3721EA2}" type="pres">
      <dgm:prSet presAssocID="{5536C73C-CB72-42D1-8A08-F9440ACE5049}" presName="composite3" presStyleCnt="0"/>
      <dgm:spPr/>
    </dgm:pt>
    <dgm:pt modelId="{AB49D972-3EBB-4863-886C-2FA0123BFAA7}" type="pres">
      <dgm:prSet presAssocID="{5536C73C-CB72-42D1-8A08-F9440ACE5049}" presName="background3" presStyleLbl="node3" presStyleIdx="2" presStyleCnt="7"/>
      <dgm:spPr/>
    </dgm:pt>
    <dgm:pt modelId="{A63941C8-E8F9-4F0E-B46C-08B06629C259}" type="pres">
      <dgm:prSet presAssocID="{5536C73C-CB72-42D1-8A08-F9440ACE5049}" presName="text3" presStyleLbl="fgAcc3" presStyleIdx="2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FE3726-94AE-4AB8-8223-E4B12323E435}" type="pres">
      <dgm:prSet presAssocID="{5536C73C-CB72-42D1-8A08-F9440ACE5049}" presName="hierChild4" presStyleCnt="0"/>
      <dgm:spPr/>
    </dgm:pt>
    <dgm:pt modelId="{E4EF7C72-B323-4DC2-892B-733B9E3D7D5A}" type="pres">
      <dgm:prSet presAssocID="{043B019F-AAA2-4068-89C7-AA8E88FAF96F}" presName="Name23" presStyleLbl="parChTrans1D4" presStyleIdx="3" presStyleCnt="4"/>
      <dgm:spPr/>
      <dgm:t>
        <a:bodyPr/>
        <a:lstStyle/>
        <a:p>
          <a:endParaRPr lang="it-IT"/>
        </a:p>
      </dgm:t>
    </dgm:pt>
    <dgm:pt modelId="{ABFAE202-3819-4B25-92FA-8265D0447061}" type="pres">
      <dgm:prSet presAssocID="{1480EEA1-6C02-4080-867D-BB1BDECE187B}" presName="hierRoot4" presStyleCnt="0"/>
      <dgm:spPr/>
    </dgm:pt>
    <dgm:pt modelId="{993E2819-05C6-4806-B0D1-FBDE92961CFC}" type="pres">
      <dgm:prSet presAssocID="{1480EEA1-6C02-4080-867D-BB1BDECE187B}" presName="composite4" presStyleCnt="0"/>
      <dgm:spPr/>
    </dgm:pt>
    <dgm:pt modelId="{34849AD7-22A9-4AB2-82BC-2577C2DAC68A}" type="pres">
      <dgm:prSet presAssocID="{1480EEA1-6C02-4080-867D-BB1BDECE187B}" presName="background4" presStyleLbl="node4" presStyleIdx="3" presStyleCnt="4"/>
      <dgm:spPr/>
    </dgm:pt>
    <dgm:pt modelId="{6C91C38D-FAB7-4D00-A7BC-C53226E2DD33}" type="pres">
      <dgm:prSet presAssocID="{1480EEA1-6C02-4080-867D-BB1BDECE187B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A986B9-A0E6-4935-B09B-9DF7C7F8D8F3}" type="pres">
      <dgm:prSet presAssocID="{1480EEA1-6C02-4080-867D-BB1BDECE187B}" presName="hierChild5" presStyleCnt="0"/>
      <dgm:spPr/>
    </dgm:pt>
    <dgm:pt modelId="{A6979DB9-E6DB-4E3F-9DB2-75E12D94C2FB}" type="pres">
      <dgm:prSet presAssocID="{FDCC0F23-362B-4C4D-9D62-3F5D9B2C5A52}" presName="Name17" presStyleLbl="parChTrans1D3" presStyleIdx="3" presStyleCnt="7"/>
      <dgm:spPr/>
      <dgm:t>
        <a:bodyPr/>
        <a:lstStyle/>
        <a:p>
          <a:endParaRPr lang="it-IT"/>
        </a:p>
      </dgm:t>
    </dgm:pt>
    <dgm:pt modelId="{CDF1CD66-A536-45E7-8105-C2282D9EAAA3}" type="pres">
      <dgm:prSet presAssocID="{7D293BDA-1ABB-44EB-81F3-A0ABF91FA8DF}" presName="hierRoot3" presStyleCnt="0"/>
      <dgm:spPr/>
    </dgm:pt>
    <dgm:pt modelId="{A5FCBE85-A922-4AA3-995C-F0D6627F1774}" type="pres">
      <dgm:prSet presAssocID="{7D293BDA-1ABB-44EB-81F3-A0ABF91FA8DF}" presName="composite3" presStyleCnt="0"/>
      <dgm:spPr/>
    </dgm:pt>
    <dgm:pt modelId="{8BC7D9E3-196A-45D8-B7D7-BCC61BA7857A}" type="pres">
      <dgm:prSet presAssocID="{7D293BDA-1ABB-44EB-81F3-A0ABF91FA8DF}" presName="background3" presStyleLbl="node3" presStyleIdx="3" presStyleCnt="7"/>
      <dgm:spPr/>
    </dgm:pt>
    <dgm:pt modelId="{843D9ADE-AC82-4E94-9AD4-F7BB7699C510}" type="pres">
      <dgm:prSet presAssocID="{7D293BDA-1ABB-44EB-81F3-A0ABF91FA8DF}" presName="text3" presStyleLbl="fgAcc3" presStyleIdx="3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D4387E3-1ECC-476D-9D3E-4BD78968DE9E}" type="pres">
      <dgm:prSet presAssocID="{7D293BDA-1ABB-44EB-81F3-A0ABF91FA8DF}" presName="hierChild4" presStyleCnt="0"/>
      <dgm:spPr/>
    </dgm:pt>
    <dgm:pt modelId="{AEC25A28-627F-4FFB-A2E4-12340594B8DE}" type="pres">
      <dgm:prSet presAssocID="{A56048CA-B037-4181-93CE-6AA7E841737E}" presName="Name17" presStyleLbl="parChTrans1D3" presStyleIdx="4" presStyleCnt="7"/>
      <dgm:spPr/>
      <dgm:t>
        <a:bodyPr/>
        <a:lstStyle/>
        <a:p>
          <a:endParaRPr lang="it-IT"/>
        </a:p>
      </dgm:t>
    </dgm:pt>
    <dgm:pt modelId="{C8665C8D-6816-4D6D-A4F7-C12E0E3A7DE2}" type="pres">
      <dgm:prSet presAssocID="{DCB9D889-0B33-425D-823E-5A4140AC0870}" presName="hierRoot3" presStyleCnt="0"/>
      <dgm:spPr/>
    </dgm:pt>
    <dgm:pt modelId="{9BF523EB-C06D-4820-ABF9-F4DD96821B4D}" type="pres">
      <dgm:prSet presAssocID="{DCB9D889-0B33-425D-823E-5A4140AC0870}" presName="composite3" presStyleCnt="0"/>
      <dgm:spPr/>
    </dgm:pt>
    <dgm:pt modelId="{0DC9EA7C-6781-419C-A6D3-D6DF07411D4C}" type="pres">
      <dgm:prSet presAssocID="{DCB9D889-0B33-425D-823E-5A4140AC0870}" presName="background3" presStyleLbl="node3" presStyleIdx="4" presStyleCnt="7"/>
      <dgm:spPr/>
    </dgm:pt>
    <dgm:pt modelId="{732E2295-33A2-4720-B7D8-C9F7482D479D}" type="pres">
      <dgm:prSet presAssocID="{DCB9D889-0B33-425D-823E-5A4140AC0870}" presName="text3" presStyleLbl="fgAcc3" presStyleIdx="4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98AFB08-E1AC-4D61-B0D7-BBA5846AD13D}" type="pres">
      <dgm:prSet presAssocID="{DCB9D889-0B33-425D-823E-5A4140AC0870}" presName="hierChild4" presStyleCnt="0"/>
      <dgm:spPr/>
    </dgm:pt>
    <dgm:pt modelId="{0377ED97-A843-4355-B22A-7371619B6671}" type="pres">
      <dgm:prSet presAssocID="{B2F580AC-5C96-45E4-8F94-988C617A6A77}" presName="Name17" presStyleLbl="parChTrans1D3" presStyleIdx="5" presStyleCnt="7"/>
      <dgm:spPr/>
      <dgm:t>
        <a:bodyPr/>
        <a:lstStyle/>
        <a:p>
          <a:endParaRPr lang="it-IT"/>
        </a:p>
      </dgm:t>
    </dgm:pt>
    <dgm:pt modelId="{DD856AC4-E432-4506-A2C1-24FBD96B9210}" type="pres">
      <dgm:prSet presAssocID="{3BD3864E-37F4-4A5E-8C1C-C23686B356D4}" presName="hierRoot3" presStyleCnt="0"/>
      <dgm:spPr/>
    </dgm:pt>
    <dgm:pt modelId="{5BBEA691-17EB-4FC3-869D-D1B5B4242629}" type="pres">
      <dgm:prSet presAssocID="{3BD3864E-37F4-4A5E-8C1C-C23686B356D4}" presName="composite3" presStyleCnt="0"/>
      <dgm:spPr/>
    </dgm:pt>
    <dgm:pt modelId="{986B9134-61D0-42AD-BCFA-E14FD08EB426}" type="pres">
      <dgm:prSet presAssocID="{3BD3864E-37F4-4A5E-8C1C-C23686B356D4}" presName="background3" presStyleLbl="node3" presStyleIdx="5" presStyleCnt="7"/>
      <dgm:spPr/>
    </dgm:pt>
    <dgm:pt modelId="{8630989E-BF73-461B-99BB-1D3FF678BDA3}" type="pres">
      <dgm:prSet presAssocID="{3BD3864E-37F4-4A5E-8C1C-C23686B356D4}" presName="text3" presStyleLbl="fgAcc3" presStyleIdx="5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A9434CB-B873-4A45-AD6E-B37954F83521}" type="pres">
      <dgm:prSet presAssocID="{3BD3864E-37F4-4A5E-8C1C-C23686B356D4}" presName="hierChild4" presStyleCnt="0"/>
      <dgm:spPr/>
    </dgm:pt>
    <dgm:pt modelId="{8A18CFD2-F1AD-41E7-931F-C3C4E3B24C55}" type="pres">
      <dgm:prSet presAssocID="{707E740D-C6D3-4A48-A496-D50048295AB3}" presName="Name17" presStyleLbl="parChTrans1D3" presStyleIdx="6" presStyleCnt="7"/>
      <dgm:spPr/>
      <dgm:t>
        <a:bodyPr/>
        <a:lstStyle/>
        <a:p>
          <a:endParaRPr lang="it-IT"/>
        </a:p>
      </dgm:t>
    </dgm:pt>
    <dgm:pt modelId="{78C9C441-1EE3-4306-9FF0-27AD29029BD5}" type="pres">
      <dgm:prSet presAssocID="{4EDE097D-FCF8-48B4-BF60-D5C7980D5F3A}" presName="hierRoot3" presStyleCnt="0"/>
      <dgm:spPr/>
    </dgm:pt>
    <dgm:pt modelId="{48CC1DCC-5C5A-4351-BA4B-393692AFBE5E}" type="pres">
      <dgm:prSet presAssocID="{4EDE097D-FCF8-48B4-BF60-D5C7980D5F3A}" presName="composite3" presStyleCnt="0"/>
      <dgm:spPr/>
    </dgm:pt>
    <dgm:pt modelId="{1C332540-7A30-4F16-9370-94AC60BED821}" type="pres">
      <dgm:prSet presAssocID="{4EDE097D-FCF8-48B4-BF60-D5C7980D5F3A}" presName="background3" presStyleLbl="node3" presStyleIdx="6" presStyleCnt="7"/>
      <dgm:spPr/>
    </dgm:pt>
    <dgm:pt modelId="{F836A679-B787-4F6D-821C-132C94C66002}" type="pres">
      <dgm:prSet presAssocID="{4EDE097D-FCF8-48B4-BF60-D5C7980D5F3A}" presName="text3" presStyleLbl="fgAcc3" presStyleIdx="6" presStyleCnt="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AB7DCC6-CA23-4B01-802A-B2FEDD2FF49E}" type="pres">
      <dgm:prSet presAssocID="{4EDE097D-FCF8-48B4-BF60-D5C7980D5F3A}" presName="hierChild4" presStyleCnt="0"/>
      <dgm:spPr/>
    </dgm:pt>
  </dgm:ptLst>
  <dgm:cxnLst>
    <dgm:cxn modelId="{887B0741-2F16-41EA-A3C6-C0A721B81B30}" srcId="{464DA701-63B2-404E-AE40-F640AD71820F}" destId="{D4DFA7BD-9383-4814-BDB3-299013744EA4}" srcOrd="1" destOrd="0" parTransId="{E700A4B4-ADE7-42C2-B5B9-4C734EF6C351}" sibTransId="{21FE32EB-4F19-4F49-B218-20DD9AB104DA}"/>
    <dgm:cxn modelId="{72E76C39-79B6-45F5-9F6B-44D35DAB09EF}" type="presOf" srcId="{94A0E3A1-7E5B-49D5-A65A-5A9FFA6EF028}" destId="{CCFEE607-9B67-4B0C-9FB9-8E8C7831EE7C}" srcOrd="0" destOrd="0" presId="urn:microsoft.com/office/officeart/2005/8/layout/hierarchy1"/>
    <dgm:cxn modelId="{2EC7B7BB-3ABE-4B38-8B23-57F189A77AF4}" type="presOf" srcId="{E700A4B4-ADE7-42C2-B5B9-4C734EF6C351}" destId="{03BD738F-9BDE-4D0E-8869-22070850BBA2}" srcOrd="0" destOrd="0" presId="urn:microsoft.com/office/officeart/2005/8/layout/hierarchy1"/>
    <dgm:cxn modelId="{2879E432-6CC4-4834-96A4-DF05CDF4A5B2}" srcId="{472E7F70-9DB6-48DC-9820-423B2E3B758A}" destId="{5536C73C-CB72-42D1-8A08-F9440ACE5049}" srcOrd="0" destOrd="0" parTransId="{7DE4EEF8-0FDE-4FE4-8185-46C383C05879}" sibTransId="{D310333C-74D6-45D9-BF78-A85695C2B9F6}"/>
    <dgm:cxn modelId="{18C76C02-E61D-4AA2-A13B-57A22BC34DF1}" type="presOf" srcId="{7DE4EEF8-0FDE-4FE4-8185-46C383C05879}" destId="{93999047-E005-419B-80CA-94FFB1ED6A1C}" srcOrd="0" destOrd="0" presId="urn:microsoft.com/office/officeart/2005/8/layout/hierarchy1"/>
    <dgm:cxn modelId="{CBD52A84-EA9E-498D-A117-EC375F258923}" srcId="{472E7F70-9DB6-48DC-9820-423B2E3B758A}" destId="{7D293BDA-1ABB-44EB-81F3-A0ABF91FA8DF}" srcOrd="1" destOrd="0" parTransId="{FDCC0F23-362B-4C4D-9D62-3F5D9B2C5A52}" sibTransId="{974263C8-943C-445D-86D1-3726EACEAFD2}"/>
    <dgm:cxn modelId="{144C51A3-065C-4710-8147-6ED2233D00D4}" srcId="{B419D475-D5C1-44C2-8259-3F52750A4EC7}" destId="{32B7F223-BE0E-4F92-AF0E-795CBF6289D7}" srcOrd="0" destOrd="0" parTransId="{862B751B-C063-46C0-A666-25C6D1D8C03D}" sibTransId="{1EF90A0A-E5AF-4BB0-B97F-57F591105B38}"/>
    <dgm:cxn modelId="{9ACB31C8-1EF2-4E57-B5A8-17D2C99BD7D8}" type="presOf" srcId="{C5E25C5A-7868-4765-B7BE-62CDEE7F20E0}" destId="{92BA8ED0-495B-46F1-B30B-4ABD84B83A67}" srcOrd="0" destOrd="0" presId="urn:microsoft.com/office/officeart/2005/8/layout/hierarchy1"/>
    <dgm:cxn modelId="{1939D399-6E4C-4A5C-883B-929131DAB929}" type="presOf" srcId="{32B7F223-BE0E-4F92-AF0E-795CBF6289D7}" destId="{05794AE9-4AF7-418E-BF28-2A0037F7D4CC}" srcOrd="0" destOrd="0" presId="urn:microsoft.com/office/officeart/2005/8/layout/hierarchy1"/>
    <dgm:cxn modelId="{9C17C470-0106-4E02-823B-962F4B323839}" type="presOf" srcId="{5536C73C-CB72-42D1-8A08-F9440ACE5049}" destId="{A63941C8-E8F9-4F0E-B46C-08B06629C259}" srcOrd="0" destOrd="0" presId="urn:microsoft.com/office/officeart/2005/8/layout/hierarchy1"/>
    <dgm:cxn modelId="{B2AEB8E3-4254-4A9C-9A8B-445DA57D3C6C}" type="presOf" srcId="{862B751B-C063-46C0-A666-25C6D1D8C03D}" destId="{5BA5BD1D-E5B1-4D5F-B4F8-989E32654BFD}" srcOrd="0" destOrd="0" presId="urn:microsoft.com/office/officeart/2005/8/layout/hierarchy1"/>
    <dgm:cxn modelId="{D780567B-C45F-4279-8696-2814495A45A7}" srcId="{94A0E3A1-7E5B-49D5-A65A-5A9FFA6EF028}" destId="{B419D475-D5C1-44C2-8259-3F52750A4EC7}" srcOrd="0" destOrd="0" parTransId="{EF45C2AB-0B9F-4E63-B523-817461DB4D51}" sibTransId="{9E0A8D2E-4AB4-410C-A1BD-7CFAEF34F78B}"/>
    <dgm:cxn modelId="{CD9260E9-099F-4999-A01C-0DBC26956E29}" type="presOf" srcId="{D4DFA7BD-9383-4814-BDB3-299013744EA4}" destId="{59467F62-D605-43E9-96F4-1B143D63789F}" srcOrd="0" destOrd="0" presId="urn:microsoft.com/office/officeart/2005/8/layout/hierarchy1"/>
    <dgm:cxn modelId="{907C5B18-9D16-494D-976E-F81074BE3E8D}" srcId="{32B7F223-BE0E-4F92-AF0E-795CBF6289D7}" destId="{E99B3F59-2761-4FB3-9E25-754458A3F20E}" srcOrd="0" destOrd="0" parTransId="{9C6E3C0A-702C-4255-BBB3-FB143FA81E84}" sibTransId="{4B89B0B4-A331-43A4-A46C-E9A75D7630AA}"/>
    <dgm:cxn modelId="{C39A2E18-0FBA-435D-8491-74C74DFC2C15}" srcId="{472E7F70-9DB6-48DC-9820-423B2E3B758A}" destId="{4EDE097D-FCF8-48B4-BF60-D5C7980D5F3A}" srcOrd="4" destOrd="0" parTransId="{707E740D-C6D3-4A48-A496-D50048295AB3}" sibTransId="{8DABDA5B-CD27-493C-AFBF-B52EA6C21B1D}"/>
    <dgm:cxn modelId="{6C02279E-362B-409E-8455-4618D636671E}" srcId="{464DA701-63B2-404E-AE40-F640AD71820F}" destId="{BFA5314C-83ED-4553-8CA7-5B61E45DEE54}" srcOrd="0" destOrd="0" parTransId="{7AA28711-CB2A-4D42-8323-C75E51487E57}" sibTransId="{454FA198-7FB4-47E3-A11A-4B41444F3DC7}"/>
    <dgm:cxn modelId="{B2C8DFB2-ACE3-47F2-9AB4-A89E37F5BC5F}" type="presOf" srcId="{043B019F-AAA2-4068-89C7-AA8E88FAF96F}" destId="{E4EF7C72-B323-4DC2-892B-733B9E3D7D5A}" srcOrd="0" destOrd="0" presId="urn:microsoft.com/office/officeart/2005/8/layout/hierarchy1"/>
    <dgm:cxn modelId="{9DA93AE9-21BB-48F3-A258-BE138596E967}" type="presOf" srcId="{7AA28711-CB2A-4D42-8323-C75E51487E57}" destId="{2193BF48-7E38-4806-AC34-D2283CA477C3}" srcOrd="0" destOrd="0" presId="urn:microsoft.com/office/officeart/2005/8/layout/hierarchy1"/>
    <dgm:cxn modelId="{9B6B6D6B-F15D-4FB5-A3E1-615D970623F5}" srcId="{5536C73C-CB72-42D1-8A08-F9440ACE5049}" destId="{1480EEA1-6C02-4080-867D-BB1BDECE187B}" srcOrd="0" destOrd="0" parTransId="{043B019F-AAA2-4068-89C7-AA8E88FAF96F}" sibTransId="{09B7DF9F-CC58-4C1E-A6D1-85FD7780563A}"/>
    <dgm:cxn modelId="{ACCDEC45-1F76-4C77-945C-F646C107B79E}" srcId="{472E7F70-9DB6-48DC-9820-423B2E3B758A}" destId="{3BD3864E-37F4-4A5E-8C1C-C23686B356D4}" srcOrd="3" destOrd="0" parTransId="{B2F580AC-5C96-45E4-8F94-988C617A6A77}" sibTransId="{96333AE5-5174-4540-B4A3-7C95CAD71DDD}"/>
    <dgm:cxn modelId="{2DFCF781-1E9E-43ED-B984-2AB3D92D3157}" type="presOf" srcId="{707E740D-C6D3-4A48-A496-D50048295AB3}" destId="{8A18CFD2-F1AD-41E7-931F-C3C4E3B24C55}" srcOrd="0" destOrd="0" presId="urn:microsoft.com/office/officeart/2005/8/layout/hierarchy1"/>
    <dgm:cxn modelId="{EC1CA521-BB82-460F-B439-D1991171BE70}" type="presOf" srcId="{464DA701-63B2-404E-AE40-F640AD71820F}" destId="{1108B821-FE6E-47CA-ADC7-F616DEF2C729}" srcOrd="0" destOrd="0" presId="urn:microsoft.com/office/officeart/2005/8/layout/hierarchy1"/>
    <dgm:cxn modelId="{AD3E74DC-E5B8-4AE8-9496-1DDDC000E901}" type="presOf" srcId="{713C2644-13FB-4AED-8770-4B5BC80C79BA}" destId="{53ED2ABD-258A-459B-8CA1-79A3FE39B2E5}" srcOrd="0" destOrd="0" presId="urn:microsoft.com/office/officeart/2005/8/layout/hierarchy1"/>
    <dgm:cxn modelId="{FB7CF676-E098-4B0D-99D7-B0CD5CA95630}" srcId="{B419D475-D5C1-44C2-8259-3F52750A4EC7}" destId="{472E7F70-9DB6-48DC-9820-423B2E3B758A}" srcOrd="1" destOrd="0" parTransId="{713C2644-13FB-4AED-8770-4B5BC80C79BA}" sibTransId="{23FED800-C0F6-4493-85D0-E812D88BEB12}"/>
    <dgm:cxn modelId="{B7D1B9F9-D9DE-407E-BCA2-919353F56CDD}" type="presOf" srcId="{9C6E3C0A-702C-4255-BBB3-FB143FA81E84}" destId="{1AE50C7A-D005-4715-B884-042C0D65CFA2}" srcOrd="0" destOrd="0" presId="urn:microsoft.com/office/officeart/2005/8/layout/hierarchy1"/>
    <dgm:cxn modelId="{9AB77E3F-E012-449E-A9BA-486C5BE26CDB}" type="presOf" srcId="{DCB9D889-0B33-425D-823E-5A4140AC0870}" destId="{732E2295-33A2-4720-B7D8-C9F7482D479D}" srcOrd="0" destOrd="0" presId="urn:microsoft.com/office/officeart/2005/8/layout/hierarchy1"/>
    <dgm:cxn modelId="{87A2C0C0-5FB7-45CE-B0A8-E4F151C5DB28}" type="presOf" srcId="{A56048CA-B037-4181-93CE-6AA7E841737E}" destId="{AEC25A28-627F-4FFB-A2E4-12340594B8DE}" srcOrd="0" destOrd="0" presId="urn:microsoft.com/office/officeart/2005/8/layout/hierarchy1"/>
    <dgm:cxn modelId="{E154F65A-8115-4C49-98BA-88DCB9846FFD}" type="presOf" srcId="{4EDE097D-FCF8-48B4-BF60-D5C7980D5F3A}" destId="{F836A679-B787-4F6D-821C-132C94C66002}" srcOrd="0" destOrd="0" presId="urn:microsoft.com/office/officeart/2005/8/layout/hierarchy1"/>
    <dgm:cxn modelId="{B1721CEE-F75D-4E0C-8734-7E3D064206B1}" type="presOf" srcId="{B419D475-D5C1-44C2-8259-3F52750A4EC7}" destId="{69EC9B1C-DF02-432F-AABA-5FC2EC663DA9}" srcOrd="0" destOrd="0" presId="urn:microsoft.com/office/officeart/2005/8/layout/hierarchy1"/>
    <dgm:cxn modelId="{1CCBACE8-A194-4DCA-8A92-EF2A6DAEDD38}" srcId="{472E7F70-9DB6-48DC-9820-423B2E3B758A}" destId="{DCB9D889-0B33-425D-823E-5A4140AC0870}" srcOrd="2" destOrd="0" parTransId="{A56048CA-B037-4181-93CE-6AA7E841737E}" sibTransId="{0C536C36-30EB-4432-B1AD-D760D8EE7626}"/>
    <dgm:cxn modelId="{4710C74B-E040-482F-A4A2-3851672FAA8D}" type="presOf" srcId="{3BD3864E-37F4-4A5E-8C1C-C23686B356D4}" destId="{8630989E-BF73-461B-99BB-1D3FF678BDA3}" srcOrd="0" destOrd="0" presId="urn:microsoft.com/office/officeart/2005/8/layout/hierarchy1"/>
    <dgm:cxn modelId="{03FE9DAA-8E9D-4315-A320-93458797A146}" type="presOf" srcId="{1480EEA1-6C02-4080-867D-BB1BDECE187B}" destId="{6C91C38D-FAB7-4D00-A7BC-C53226E2DD33}" srcOrd="0" destOrd="0" presId="urn:microsoft.com/office/officeart/2005/8/layout/hierarchy1"/>
    <dgm:cxn modelId="{EECBD763-1185-4688-8300-443896F005D7}" type="presOf" srcId="{9B27D8BA-05D0-4678-98A2-EB793A92F146}" destId="{BF0AFF2C-FD01-4460-9B61-4B737FA7FA36}" srcOrd="0" destOrd="0" presId="urn:microsoft.com/office/officeart/2005/8/layout/hierarchy1"/>
    <dgm:cxn modelId="{2F429F08-547F-4C4A-B7FE-F1D7D5050DDC}" type="presOf" srcId="{7D293BDA-1ABB-44EB-81F3-A0ABF91FA8DF}" destId="{843D9ADE-AC82-4E94-9AD4-F7BB7699C510}" srcOrd="0" destOrd="0" presId="urn:microsoft.com/office/officeart/2005/8/layout/hierarchy1"/>
    <dgm:cxn modelId="{8FB7FB09-0E2F-45D6-A520-A92B2A199D49}" srcId="{D4DFA7BD-9383-4814-BDB3-299013744EA4}" destId="{9B27D8BA-05D0-4678-98A2-EB793A92F146}" srcOrd="0" destOrd="0" parTransId="{C5E25C5A-7868-4765-B7BE-62CDEE7F20E0}" sibTransId="{1A0F72FF-886A-49E9-83B5-BB6BA48FA8B4}"/>
    <dgm:cxn modelId="{FA6E118E-04B0-48A4-9D3A-8F08150F9E8D}" type="presOf" srcId="{472E7F70-9DB6-48DC-9820-423B2E3B758A}" destId="{37DE371C-1402-468B-A6C9-8C2BE3C19F6E}" srcOrd="0" destOrd="0" presId="urn:microsoft.com/office/officeart/2005/8/layout/hierarchy1"/>
    <dgm:cxn modelId="{F8A3A511-312C-4E0C-8B1E-7D1C7114805A}" type="presOf" srcId="{BFA5314C-83ED-4553-8CA7-5B61E45DEE54}" destId="{FAA172BE-E022-49BA-834D-9A89C0294181}" srcOrd="0" destOrd="0" presId="urn:microsoft.com/office/officeart/2005/8/layout/hierarchy1"/>
    <dgm:cxn modelId="{C757D3C2-2BCB-458A-91D0-344ED0B37E01}" srcId="{32B7F223-BE0E-4F92-AF0E-795CBF6289D7}" destId="{464DA701-63B2-404E-AE40-F640AD71820F}" srcOrd="1" destOrd="0" parTransId="{160215C0-01C1-4934-8791-140515ED9F97}" sibTransId="{D0B321C8-0CB2-4408-9F5D-D996BC420409}"/>
    <dgm:cxn modelId="{5BA866B9-EA0A-49BA-86CD-570ABCADC7F4}" type="presOf" srcId="{E99B3F59-2761-4FB3-9E25-754458A3F20E}" destId="{4F624126-9C81-473F-8A13-3269A3759CAE}" srcOrd="0" destOrd="0" presId="urn:microsoft.com/office/officeart/2005/8/layout/hierarchy1"/>
    <dgm:cxn modelId="{BFB4FD97-B83E-48EF-822C-F55A2B8EDAA1}" type="presOf" srcId="{B2F580AC-5C96-45E4-8F94-988C617A6A77}" destId="{0377ED97-A843-4355-B22A-7371619B6671}" srcOrd="0" destOrd="0" presId="urn:microsoft.com/office/officeart/2005/8/layout/hierarchy1"/>
    <dgm:cxn modelId="{640822A9-AA9C-432F-8C8D-FC653DFFA58D}" type="presOf" srcId="{FDCC0F23-362B-4C4D-9D62-3F5D9B2C5A52}" destId="{A6979DB9-E6DB-4E3F-9DB2-75E12D94C2FB}" srcOrd="0" destOrd="0" presId="urn:microsoft.com/office/officeart/2005/8/layout/hierarchy1"/>
    <dgm:cxn modelId="{2AF01DBA-D868-48F3-95FC-F97C5D965F14}" type="presOf" srcId="{160215C0-01C1-4934-8791-140515ED9F97}" destId="{6D41B833-B3CF-4692-BE2D-70D37573A5D7}" srcOrd="0" destOrd="0" presId="urn:microsoft.com/office/officeart/2005/8/layout/hierarchy1"/>
    <dgm:cxn modelId="{C77AD3F0-77F7-4ACA-B8A2-2D6A94650A1B}" type="presParOf" srcId="{CCFEE607-9B67-4B0C-9FB9-8E8C7831EE7C}" destId="{F0C74F5D-272E-4A90-AB34-8D9C93455D7B}" srcOrd="0" destOrd="0" presId="urn:microsoft.com/office/officeart/2005/8/layout/hierarchy1"/>
    <dgm:cxn modelId="{F67F6E48-C65E-4967-81A4-750999BF949B}" type="presParOf" srcId="{F0C74F5D-272E-4A90-AB34-8D9C93455D7B}" destId="{CA9A8EBF-48EE-4A96-9CEB-364F2C758E44}" srcOrd="0" destOrd="0" presId="urn:microsoft.com/office/officeart/2005/8/layout/hierarchy1"/>
    <dgm:cxn modelId="{F240B2AA-226C-4CDA-83AE-5C607066DED0}" type="presParOf" srcId="{CA9A8EBF-48EE-4A96-9CEB-364F2C758E44}" destId="{79D93F31-9293-48FF-9B17-B4C26820ED51}" srcOrd="0" destOrd="0" presId="urn:microsoft.com/office/officeart/2005/8/layout/hierarchy1"/>
    <dgm:cxn modelId="{2B9CDC4B-F082-447D-B1D7-8A7F9781B23D}" type="presParOf" srcId="{CA9A8EBF-48EE-4A96-9CEB-364F2C758E44}" destId="{69EC9B1C-DF02-432F-AABA-5FC2EC663DA9}" srcOrd="1" destOrd="0" presId="urn:microsoft.com/office/officeart/2005/8/layout/hierarchy1"/>
    <dgm:cxn modelId="{33EC67D4-4A56-4F7C-8036-A63112D98C21}" type="presParOf" srcId="{F0C74F5D-272E-4A90-AB34-8D9C93455D7B}" destId="{CF24C8E6-ABF3-4698-9584-80D0AEB5CF96}" srcOrd="1" destOrd="0" presId="urn:microsoft.com/office/officeart/2005/8/layout/hierarchy1"/>
    <dgm:cxn modelId="{B489B6DB-49E5-4846-953A-113A4497C7E6}" type="presParOf" srcId="{CF24C8E6-ABF3-4698-9584-80D0AEB5CF96}" destId="{5BA5BD1D-E5B1-4D5F-B4F8-989E32654BFD}" srcOrd="0" destOrd="0" presId="urn:microsoft.com/office/officeart/2005/8/layout/hierarchy1"/>
    <dgm:cxn modelId="{7310D828-2A1B-48EB-9921-90FFCAE99C1C}" type="presParOf" srcId="{CF24C8E6-ABF3-4698-9584-80D0AEB5CF96}" destId="{04ED5845-130A-4C1F-8511-E945704DAA31}" srcOrd="1" destOrd="0" presId="urn:microsoft.com/office/officeart/2005/8/layout/hierarchy1"/>
    <dgm:cxn modelId="{332AAFCD-3E06-416F-9DC2-19EADF5943C7}" type="presParOf" srcId="{04ED5845-130A-4C1F-8511-E945704DAA31}" destId="{96017037-387F-4436-9DF3-D918A60BD475}" srcOrd="0" destOrd="0" presId="urn:microsoft.com/office/officeart/2005/8/layout/hierarchy1"/>
    <dgm:cxn modelId="{14CB65FF-BD06-452D-BF59-18297A6D24AB}" type="presParOf" srcId="{96017037-387F-4436-9DF3-D918A60BD475}" destId="{B85BB445-3E0D-4B36-8F56-4645EFCA5A75}" srcOrd="0" destOrd="0" presId="urn:microsoft.com/office/officeart/2005/8/layout/hierarchy1"/>
    <dgm:cxn modelId="{41DF8808-0A1B-4C6A-9FEB-7C512B040E5A}" type="presParOf" srcId="{96017037-387F-4436-9DF3-D918A60BD475}" destId="{05794AE9-4AF7-418E-BF28-2A0037F7D4CC}" srcOrd="1" destOrd="0" presId="urn:microsoft.com/office/officeart/2005/8/layout/hierarchy1"/>
    <dgm:cxn modelId="{52440E2A-B1F1-4219-8D4B-8A49FA7F4521}" type="presParOf" srcId="{04ED5845-130A-4C1F-8511-E945704DAA31}" destId="{D5BB7BF9-025A-45A7-A355-125FFBAE8D59}" srcOrd="1" destOrd="0" presId="urn:microsoft.com/office/officeart/2005/8/layout/hierarchy1"/>
    <dgm:cxn modelId="{5399642F-EB80-4D74-AB93-23D0C1B1A585}" type="presParOf" srcId="{D5BB7BF9-025A-45A7-A355-125FFBAE8D59}" destId="{1AE50C7A-D005-4715-B884-042C0D65CFA2}" srcOrd="0" destOrd="0" presId="urn:microsoft.com/office/officeart/2005/8/layout/hierarchy1"/>
    <dgm:cxn modelId="{A0682CCA-5395-4395-B2E0-0FB5E10A002F}" type="presParOf" srcId="{D5BB7BF9-025A-45A7-A355-125FFBAE8D59}" destId="{994D1E48-DE8B-468B-AF76-13778751E7D6}" srcOrd="1" destOrd="0" presId="urn:microsoft.com/office/officeart/2005/8/layout/hierarchy1"/>
    <dgm:cxn modelId="{83EC72FC-CB9C-46FD-96A5-21BD792C798C}" type="presParOf" srcId="{994D1E48-DE8B-468B-AF76-13778751E7D6}" destId="{3C5D4AA5-0FF3-4576-9149-16AD1139AEDC}" srcOrd="0" destOrd="0" presId="urn:microsoft.com/office/officeart/2005/8/layout/hierarchy1"/>
    <dgm:cxn modelId="{12781E94-EDAA-44A1-B70E-58B01CBABCA8}" type="presParOf" srcId="{3C5D4AA5-0FF3-4576-9149-16AD1139AEDC}" destId="{4E3BA9E9-87A7-4D08-8887-FECF2F88F5CD}" srcOrd="0" destOrd="0" presId="urn:microsoft.com/office/officeart/2005/8/layout/hierarchy1"/>
    <dgm:cxn modelId="{3E0E4F6D-3751-4C7E-B80F-A60350C99BCF}" type="presParOf" srcId="{3C5D4AA5-0FF3-4576-9149-16AD1139AEDC}" destId="{4F624126-9C81-473F-8A13-3269A3759CAE}" srcOrd="1" destOrd="0" presId="urn:microsoft.com/office/officeart/2005/8/layout/hierarchy1"/>
    <dgm:cxn modelId="{D7285D14-5E7A-4F4E-948D-98708441A7B1}" type="presParOf" srcId="{994D1E48-DE8B-468B-AF76-13778751E7D6}" destId="{2D5D3A63-E1CC-4268-AC92-8D23341BD017}" srcOrd="1" destOrd="0" presId="urn:microsoft.com/office/officeart/2005/8/layout/hierarchy1"/>
    <dgm:cxn modelId="{26AF173D-05E1-46FB-988A-DDFB641B7022}" type="presParOf" srcId="{D5BB7BF9-025A-45A7-A355-125FFBAE8D59}" destId="{6D41B833-B3CF-4692-BE2D-70D37573A5D7}" srcOrd="2" destOrd="0" presId="urn:microsoft.com/office/officeart/2005/8/layout/hierarchy1"/>
    <dgm:cxn modelId="{0E940B06-99C9-41D3-8344-23A777852349}" type="presParOf" srcId="{D5BB7BF9-025A-45A7-A355-125FFBAE8D59}" destId="{C66489DB-CCCA-495A-A72A-A0772FE98220}" srcOrd="3" destOrd="0" presId="urn:microsoft.com/office/officeart/2005/8/layout/hierarchy1"/>
    <dgm:cxn modelId="{D39F2387-7F6F-4517-9AEB-57047498C7F1}" type="presParOf" srcId="{C66489DB-CCCA-495A-A72A-A0772FE98220}" destId="{AE66A951-4FC7-42FA-8EAA-D772489B1AC2}" srcOrd="0" destOrd="0" presId="urn:microsoft.com/office/officeart/2005/8/layout/hierarchy1"/>
    <dgm:cxn modelId="{1ACD7F6D-548F-43F0-88CF-C6F96C6DFDFB}" type="presParOf" srcId="{AE66A951-4FC7-42FA-8EAA-D772489B1AC2}" destId="{64EB490C-A699-4BF8-9206-1B43E301960B}" srcOrd="0" destOrd="0" presId="urn:microsoft.com/office/officeart/2005/8/layout/hierarchy1"/>
    <dgm:cxn modelId="{E8B79017-048F-4951-8E31-23188E20EB59}" type="presParOf" srcId="{AE66A951-4FC7-42FA-8EAA-D772489B1AC2}" destId="{1108B821-FE6E-47CA-ADC7-F616DEF2C729}" srcOrd="1" destOrd="0" presId="urn:microsoft.com/office/officeart/2005/8/layout/hierarchy1"/>
    <dgm:cxn modelId="{2F2A0ACF-4C37-4FF0-AE4E-EE2DD4E4DBCA}" type="presParOf" srcId="{C66489DB-CCCA-495A-A72A-A0772FE98220}" destId="{7102E390-0904-4F93-8419-A0F74BC651E9}" srcOrd="1" destOrd="0" presId="urn:microsoft.com/office/officeart/2005/8/layout/hierarchy1"/>
    <dgm:cxn modelId="{B54D6F80-A551-4E80-A17F-023B2123E3FE}" type="presParOf" srcId="{7102E390-0904-4F93-8419-A0F74BC651E9}" destId="{2193BF48-7E38-4806-AC34-D2283CA477C3}" srcOrd="0" destOrd="0" presId="urn:microsoft.com/office/officeart/2005/8/layout/hierarchy1"/>
    <dgm:cxn modelId="{26283552-9B7D-48E1-B195-8942DE4C07A6}" type="presParOf" srcId="{7102E390-0904-4F93-8419-A0F74BC651E9}" destId="{FFD6BAE8-C5FD-4745-920C-B6BBEFA129E8}" srcOrd="1" destOrd="0" presId="urn:microsoft.com/office/officeart/2005/8/layout/hierarchy1"/>
    <dgm:cxn modelId="{B0381EEF-0D9C-431E-89ED-DFD39E141E26}" type="presParOf" srcId="{FFD6BAE8-C5FD-4745-920C-B6BBEFA129E8}" destId="{C0D13B5A-2D4D-4BD5-9DAE-0C1025687B58}" srcOrd="0" destOrd="0" presId="urn:microsoft.com/office/officeart/2005/8/layout/hierarchy1"/>
    <dgm:cxn modelId="{14B52D92-BB74-47DB-BD1A-27189E8B18CB}" type="presParOf" srcId="{C0D13B5A-2D4D-4BD5-9DAE-0C1025687B58}" destId="{15804DD3-F6DC-4D7B-9029-41B67675EAB3}" srcOrd="0" destOrd="0" presId="urn:microsoft.com/office/officeart/2005/8/layout/hierarchy1"/>
    <dgm:cxn modelId="{60F51AD5-26E1-4CE6-94E6-E799ECA58D5D}" type="presParOf" srcId="{C0D13B5A-2D4D-4BD5-9DAE-0C1025687B58}" destId="{FAA172BE-E022-49BA-834D-9A89C0294181}" srcOrd="1" destOrd="0" presId="urn:microsoft.com/office/officeart/2005/8/layout/hierarchy1"/>
    <dgm:cxn modelId="{88C6FC5A-9D5E-4DDC-B025-D628DE042FFF}" type="presParOf" srcId="{FFD6BAE8-C5FD-4745-920C-B6BBEFA129E8}" destId="{97BE86D3-7E47-4A0E-8B7C-522A59E85C76}" srcOrd="1" destOrd="0" presId="urn:microsoft.com/office/officeart/2005/8/layout/hierarchy1"/>
    <dgm:cxn modelId="{46F766A6-69FA-4C79-90F5-651EC3649917}" type="presParOf" srcId="{7102E390-0904-4F93-8419-A0F74BC651E9}" destId="{03BD738F-9BDE-4D0E-8869-22070850BBA2}" srcOrd="2" destOrd="0" presId="urn:microsoft.com/office/officeart/2005/8/layout/hierarchy1"/>
    <dgm:cxn modelId="{2488FAEB-49F2-42C7-BE0E-669CFA9990B8}" type="presParOf" srcId="{7102E390-0904-4F93-8419-A0F74BC651E9}" destId="{6955782D-9C1D-49F6-B91F-7688699CADB4}" srcOrd="3" destOrd="0" presId="urn:microsoft.com/office/officeart/2005/8/layout/hierarchy1"/>
    <dgm:cxn modelId="{7926BE15-FD24-4ADB-B347-E54D0BE9E9B7}" type="presParOf" srcId="{6955782D-9C1D-49F6-B91F-7688699CADB4}" destId="{2FA27715-F146-423B-A4FB-ADD183200D9A}" srcOrd="0" destOrd="0" presId="urn:microsoft.com/office/officeart/2005/8/layout/hierarchy1"/>
    <dgm:cxn modelId="{94F685C8-4D91-4571-A5EA-E902D307A272}" type="presParOf" srcId="{2FA27715-F146-423B-A4FB-ADD183200D9A}" destId="{82F92C0A-70DE-4374-8A78-A0ED7220500D}" srcOrd="0" destOrd="0" presId="urn:microsoft.com/office/officeart/2005/8/layout/hierarchy1"/>
    <dgm:cxn modelId="{6AC4CE58-829B-4111-BC42-1AE5B3B6E350}" type="presParOf" srcId="{2FA27715-F146-423B-A4FB-ADD183200D9A}" destId="{59467F62-D605-43E9-96F4-1B143D63789F}" srcOrd="1" destOrd="0" presId="urn:microsoft.com/office/officeart/2005/8/layout/hierarchy1"/>
    <dgm:cxn modelId="{38521264-084A-427B-8B0D-FF8FC54CC028}" type="presParOf" srcId="{6955782D-9C1D-49F6-B91F-7688699CADB4}" destId="{6B2D7515-C7BE-49B4-AB19-AC454A22A194}" srcOrd="1" destOrd="0" presId="urn:microsoft.com/office/officeart/2005/8/layout/hierarchy1"/>
    <dgm:cxn modelId="{34B90527-7B31-4C4D-9FBF-D40B59ABFF47}" type="presParOf" srcId="{6B2D7515-C7BE-49B4-AB19-AC454A22A194}" destId="{92BA8ED0-495B-46F1-B30B-4ABD84B83A67}" srcOrd="0" destOrd="0" presId="urn:microsoft.com/office/officeart/2005/8/layout/hierarchy1"/>
    <dgm:cxn modelId="{1759B0E5-3077-4D7C-8785-EF182520BEE5}" type="presParOf" srcId="{6B2D7515-C7BE-49B4-AB19-AC454A22A194}" destId="{9546E48F-9561-446B-9685-0F2EC22124DF}" srcOrd="1" destOrd="0" presId="urn:microsoft.com/office/officeart/2005/8/layout/hierarchy1"/>
    <dgm:cxn modelId="{D692A055-7354-44B7-B1FD-7D68E8C88BD8}" type="presParOf" srcId="{9546E48F-9561-446B-9685-0F2EC22124DF}" destId="{2F0B2C54-8B22-4864-A13C-BBA628E415AB}" srcOrd="0" destOrd="0" presId="urn:microsoft.com/office/officeart/2005/8/layout/hierarchy1"/>
    <dgm:cxn modelId="{0EC90FF7-1E61-493B-BA2C-E5420D8A020A}" type="presParOf" srcId="{2F0B2C54-8B22-4864-A13C-BBA628E415AB}" destId="{3B7E989A-AE77-4BC9-AE2F-57CED4EFC10E}" srcOrd="0" destOrd="0" presId="urn:microsoft.com/office/officeart/2005/8/layout/hierarchy1"/>
    <dgm:cxn modelId="{8E143DAF-9ADA-4737-9B28-B68F1BF4F14A}" type="presParOf" srcId="{2F0B2C54-8B22-4864-A13C-BBA628E415AB}" destId="{BF0AFF2C-FD01-4460-9B61-4B737FA7FA36}" srcOrd="1" destOrd="0" presId="urn:microsoft.com/office/officeart/2005/8/layout/hierarchy1"/>
    <dgm:cxn modelId="{8A9086E2-AE5C-4A28-AEF1-6C5074BEC1FE}" type="presParOf" srcId="{9546E48F-9561-446B-9685-0F2EC22124DF}" destId="{D8B3C196-F533-47B5-A9EA-7BEAA36D6075}" srcOrd="1" destOrd="0" presId="urn:microsoft.com/office/officeart/2005/8/layout/hierarchy1"/>
    <dgm:cxn modelId="{63C3EB06-E603-4DA2-B829-72FC53E1DAA5}" type="presParOf" srcId="{CF24C8E6-ABF3-4698-9584-80D0AEB5CF96}" destId="{53ED2ABD-258A-459B-8CA1-79A3FE39B2E5}" srcOrd="2" destOrd="0" presId="urn:microsoft.com/office/officeart/2005/8/layout/hierarchy1"/>
    <dgm:cxn modelId="{ED32CCC4-2495-4150-BB7A-7BAECB6E0F62}" type="presParOf" srcId="{CF24C8E6-ABF3-4698-9584-80D0AEB5CF96}" destId="{571319EF-2542-4DA5-A474-9806F55434A8}" srcOrd="3" destOrd="0" presId="urn:microsoft.com/office/officeart/2005/8/layout/hierarchy1"/>
    <dgm:cxn modelId="{24456468-6A6C-41D7-AB20-39FC6522E06A}" type="presParOf" srcId="{571319EF-2542-4DA5-A474-9806F55434A8}" destId="{D9033126-C5AF-48B9-BA0F-9CD2AC214AA9}" srcOrd="0" destOrd="0" presId="urn:microsoft.com/office/officeart/2005/8/layout/hierarchy1"/>
    <dgm:cxn modelId="{1063AD3F-1CE2-40B2-8931-71655EC4BAF8}" type="presParOf" srcId="{D9033126-C5AF-48B9-BA0F-9CD2AC214AA9}" destId="{E72F30CC-46C4-4EAA-9756-A21DBF0FA821}" srcOrd="0" destOrd="0" presId="urn:microsoft.com/office/officeart/2005/8/layout/hierarchy1"/>
    <dgm:cxn modelId="{8BF6E5F9-29C8-439D-8CDB-F17DC0F877F9}" type="presParOf" srcId="{D9033126-C5AF-48B9-BA0F-9CD2AC214AA9}" destId="{37DE371C-1402-468B-A6C9-8C2BE3C19F6E}" srcOrd="1" destOrd="0" presId="urn:microsoft.com/office/officeart/2005/8/layout/hierarchy1"/>
    <dgm:cxn modelId="{F56B5094-0281-4F31-A677-1FCCBCB45EBC}" type="presParOf" srcId="{571319EF-2542-4DA5-A474-9806F55434A8}" destId="{C4EC6E41-4A55-4187-83E5-F690E7EB1866}" srcOrd="1" destOrd="0" presId="urn:microsoft.com/office/officeart/2005/8/layout/hierarchy1"/>
    <dgm:cxn modelId="{F1889258-E6BF-4F02-85F4-C3F59CA479A9}" type="presParOf" srcId="{C4EC6E41-4A55-4187-83E5-F690E7EB1866}" destId="{93999047-E005-419B-80CA-94FFB1ED6A1C}" srcOrd="0" destOrd="0" presId="urn:microsoft.com/office/officeart/2005/8/layout/hierarchy1"/>
    <dgm:cxn modelId="{19D441C5-DDE5-4987-AA6C-461F27152639}" type="presParOf" srcId="{C4EC6E41-4A55-4187-83E5-F690E7EB1866}" destId="{8DA55350-8DF9-4650-BB68-90D76F92F676}" srcOrd="1" destOrd="0" presId="urn:microsoft.com/office/officeart/2005/8/layout/hierarchy1"/>
    <dgm:cxn modelId="{C8F6C015-9D70-4204-8429-186174CB6E56}" type="presParOf" srcId="{8DA55350-8DF9-4650-BB68-90D76F92F676}" destId="{7587AC44-8EA2-44DF-8CAB-A96CC3721EA2}" srcOrd="0" destOrd="0" presId="urn:microsoft.com/office/officeart/2005/8/layout/hierarchy1"/>
    <dgm:cxn modelId="{E1C7F6C0-4621-46CF-95DB-433393D0C71C}" type="presParOf" srcId="{7587AC44-8EA2-44DF-8CAB-A96CC3721EA2}" destId="{AB49D972-3EBB-4863-886C-2FA0123BFAA7}" srcOrd="0" destOrd="0" presId="urn:microsoft.com/office/officeart/2005/8/layout/hierarchy1"/>
    <dgm:cxn modelId="{38D1AB18-77F9-4CF6-BA1C-7AAC57A6FC03}" type="presParOf" srcId="{7587AC44-8EA2-44DF-8CAB-A96CC3721EA2}" destId="{A63941C8-E8F9-4F0E-B46C-08B06629C259}" srcOrd="1" destOrd="0" presId="urn:microsoft.com/office/officeart/2005/8/layout/hierarchy1"/>
    <dgm:cxn modelId="{2B3A4290-FA8B-46D7-96A9-A3507F39DEE3}" type="presParOf" srcId="{8DA55350-8DF9-4650-BB68-90D76F92F676}" destId="{01FE3726-94AE-4AB8-8223-E4B12323E435}" srcOrd="1" destOrd="0" presId="urn:microsoft.com/office/officeart/2005/8/layout/hierarchy1"/>
    <dgm:cxn modelId="{24329D0D-3A95-4477-97E6-ABD3D8C2705A}" type="presParOf" srcId="{01FE3726-94AE-4AB8-8223-E4B12323E435}" destId="{E4EF7C72-B323-4DC2-892B-733B9E3D7D5A}" srcOrd="0" destOrd="0" presId="urn:microsoft.com/office/officeart/2005/8/layout/hierarchy1"/>
    <dgm:cxn modelId="{B3DB0ECD-726F-45B1-98D6-B77763BA1C72}" type="presParOf" srcId="{01FE3726-94AE-4AB8-8223-E4B12323E435}" destId="{ABFAE202-3819-4B25-92FA-8265D0447061}" srcOrd="1" destOrd="0" presId="urn:microsoft.com/office/officeart/2005/8/layout/hierarchy1"/>
    <dgm:cxn modelId="{5485FD05-B1E5-4F42-8DE8-91C50667FC48}" type="presParOf" srcId="{ABFAE202-3819-4B25-92FA-8265D0447061}" destId="{993E2819-05C6-4806-B0D1-FBDE92961CFC}" srcOrd="0" destOrd="0" presId="urn:microsoft.com/office/officeart/2005/8/layout/hierarchy1"/>
    <dgm:cxn modelId="{5C0FC31C-42D2-475E-8C83-BF1DF2D80AD9}" type="presParOf" srcId="{993E2819-05C6-4806-B0D1-FBDE92961CFC}" destId="{34849AD7-22A9-4AB2-82BC-2577C2DAC68A}" srcOrd="0" destOrd="0" presId="urn:microsoft.com/office/officeart/2005/8/layout/hierarchy1"/>
    <dgm:cxn modelId="{7329AB0E-2889-40F2-AAD0-1E0039A99EB4}" type="presParOf" srcId="{993E2819-05C6-4806-B0D1-FBDE92961CFC}" destId="{6C91C38D-FAB7-4D00-A7BC-C53226E2DD33}" srcOrd="1" destOrd="0" presId="urn:microsoft.com/office/officeart/2005/8/layout/hierarchy1"/>
    <dgm:cxn modelId="{0452FABA-8A68-4529-85ED-72A953BC39D8}" type="presParOf" srcId="{ABFAE202-3819-4B25-92FA-8265D0447061}" destId="{76A986B9-A0E6-4935-B09B-9DF7C7F8D8F3}" srcOrd="1" destOrd="0" presId="urn:microsoft.com/office/officeart/2005/8/layout/hierarchy1"/>
    <dgm:cxn modelId="{82B6721D-E0FC-4136-9865-27596CF5ED35}" type="presParOf" srcId="{C4EC6E41-4A55-4187-83E5-F690E7EB1866}" destId="{A6979DB9-E6DB-4E3F-9DB2-75E12D94C2FB}" srcOrd="2" destOrd="0" presId="urn:microsoft.com/office/officeart/2005/8/layout/hierarchy1"/>
    <dgm:cxn modelId="{C8817E45-ACB7-4F05-B734-8B846AB1284A}" type="presParOf" srcId="{C4EC6E41-4A55-4187-83E5-F690E7EB1866}" destId="{CDF1CD66-A536-45E7-8105-C2282D9EAAA3}" srcOrd="3" destOrd="0" presId="urn:microsoft.com/office/officeart/2005/8/layout/hierarchy1"/>
    <dgm:cxn modelId="{72227183-E6A1-4E01-915A-1781886CF100}" type="presParOf" srcId="{CDF1CD66-A536-45E7-8105-C2282D9EAAA3}" destId="{A5FCBE85-A922-4AA3-995C-F0D6627F1774}" srcOrd="0" destOrd="0" presId="urn:microsoft.com/office/officeart/2005/8/layout/hierarchy1"/>
    <dgm:cxn modelId="{EC2DC539-6C5F-4E55-A380-588B9F7C91C3}" type="presParOf" srcId="{A5FCBE85-A922-4AA3-995C-F0D6627F1774}" destId="{8BC7D9E3-196A-45D8-B7D7-BCC61BA7857A}" srcOrd="0" destOrd="0" presId="urn:microsoft.com/office/officeart/2005/8/layout/hierarchy1"/>
    <dgm:cxn modelId="{2B36B8AE-98E7-4B3E-966A-2BE58314F40E}" type="presParOf" srcId="{A5FCBE85-A922-4AA3-995C-F0D6627F1774}" destId="{843D9ADE-AC82-4E94-9AD4-F7BB7699C510}" srcOrd="1" destOrd="0" presId="urn:microsoft.com/office/officeart/2005/8/layout/hierarchy1"/>
    <dgm:cxn modelId="{3186093B-1948-440C-855C-AA73284DCEFA}" type="presParOf" srcId="{CDF1CD66-A536-45E7-8105-C2282D9EAAA3}" destId="{FD4387E3-1ECC-476D-9D3E-4BD78968DE9E}" srcOrd="1" destOrd="0" presId="urn:microsoft.com/office/officeart/2005/8/layout/hierarchy1"/>
    <dgm:cxn modelId="{9EC4E10E-4F7A-4202-A431-B13675B8CA8D}" type="presParOf" srcId="{C4EC6E41-4A55-4187-83E5-F690E7EB1866}" destId="{AEC25A28-627F-4FFB-A2E4-12340594B8DE}" srcOrd="4" destOrd="0" presId="urn:microsoft.com/office/officeart/2005/8/layout/hierarchy1"/>
    <dgm:cxn modelId="{7185D86B-A9B4-4B0A-A771-269AB1546B73}" type="presParOf" srcId="{C4EC6E41-4A55-4187-83E5-F690E7EB1866}" destId="{C8665C8D-6816-4D6D-A4F7-C12E0E3A7DE2}" srcOrd="5" destOrd="0" presId="urn:microsoft.com/office/officeart/2005/8/layout/hierarchy1"/>
    <dgm:cxn modelId="{D11D753C-EB7C-4F7E-94CA-5FA3405ECE6F}" type="presParOf" srcId="{C8665C8D-6816-4D6D-A4F7-C12E0E3A7DE2}" destId="{9BF523EB-C06D-4820-ABF9-F4DD96821B4D}" srcOrd="0" destOrd="0" presId="urn:microsoft.com/office/officeart/2005/8/layout/hierarchy1"/>
    <dgm:cxn modelId="{5DE2AA05-6A63-4227-9052-204876A5E383}" type="presParOf" srcId="{9BF523EB-C06D-4820-ABF9-F4DD96821B4D}" destId="{0DC9EA7C-6781-419C-A6D3-D6DF07411D4C}" srcOrd="0" destOrd="0" presId="urn:microsoft.com/office/officeart/2005/8/layout/hierarchy1"/>
    <dgm:cxn modelId="{16F0933F-880C-4BB1-B3A6-19FB5D58B997}" type="presParOf" srcId="{9BF523EB-C06D-4820-ABF9-F4DD96821B4D}" destId="{732E2295-33A2-4720-B7D8-C9F7482D479D}" srcOrd="1" destOrd="0" presId="urn:microsoft.com/office/officeart/2005/8/layout/hierarchy1"/>
    <dgm:cxn modelId="{26F4BD03-26E9-4DCE-AA87-5554A75EB28F}" type="presParOf" srcId="{C8665C8D-6816-4D6D-A4F7-C12E0E3A7DE2}" destId="{598AFB08-E1AC-4D61-B0D7-BBA5846AD13D}" srcOrd="1" destOrd="0" presId="urn:microsoft.com/office/officeart/2005/8/layout/hierarchy1"/>
    <dgm:cxn modelId="{25A0D777-E491-40D4-A0EA-BDE999AA7E2B}" type="presParOf" srcId="{C4EC6E41-4A55-4187-83E5-F690E7EB1866}" destId="{0377ED97-A843-4355-B22A-7371619B6671}" srcOrd="6" destOrd="0" presId="urn:microsoft.com/office/officeart/2005/8/layout/hierarchy1"/>
    <dgm:cxn modelId="{51719BE9-A534-4582-938B-B64CDF05D1F5}" type="presParOf" srcId="{C4EC6E41-4A55-4187-83E5-F690E7EB1866}" destId="{DD856AC4-E432-4506-A2C1-24FBD96B9210}" srcOrd="7" destOrd="0" presId="urn:microsoft.com/office/officeart/2005/8/layout/hierarchy1"/>
    <dgm:cxn modelId="{7BE5F8BA-8C9E-4069-B5D5-714D567BACE8}" type="presParOf" srcId="{DD856AC4-E432-4506-A2C1-24FBD96B9210}" destId="{5BBEA691-17EB-4FC3-869D-D1B5B4242629}" srcOrd="0" destOrd="0" presId="urn:microsoft.com/office/officeart/2005/8/layout/hierarchy1"/>
    <dgm:cxn modelId="{02DB5484-11F5-489E-80AD-5FD320569DF2}" type="presParOf" srcId="{5BBEA691-17EB-4FC3-869D-D1B5B4242629}" destId="{986B9134-61D0-42AD-BCFA-E14FD08EB426}" srcOrd="0" destOrd="0" presId="urn:microsoft.com/office/officeart/2005/8/layout/hierarchy1"/>
    <dgm:cxn modelId="{A8993081-F77A-4D27-84D3-CA87DD229DF8}" type="presParOf" srcId="{5BBEA691-17EB-4FC3-869D-D1B5B4242629}" destId="{8630989E-BF73-461B-99BB-1D3FF678BDA3}" srcOrd="1" destOrd="0" presId="urn:microsoft.com/office/officeart/2005/8/layout/hierarchy1"/>
    <dgm:cxn modelId="{ED01545A-18B2-4B21-9053-A1B6CA0A088E}" type="presParOf" srcId="{DD856AC4-E432-4506-A2C1-24FBD96B9210}" destId="{DA9434CB-B873-4A45-AD6E-B37954F83521}" srcOrd="1" destOrd="0" presId="urn:microsoft.com/office/officeart/2005/8/layout/hierarchy1"/>
    <dgm:cxn modelId="{81DB735D-444C-4422-9A12-2C2502D07C7F}" type="presParOf" srcId="{C4EC6E41-4A55-4187-83E5-F690E7EB1866}" destId="{8A18CFD2-F1AD-41E7-931F-C3C4E3B24C55}" srcOrd="8" destOrd="0" presId="urn:microsoft.com/office/officeart/2005/8/layout/hierarchy1"/>
    <dgm:cxn modelId="{328A73D8-901E-4BB1-A845-FADDD1AFF6E9}" type="presParOf" srcId="{C4EC6E41-4A55-4187-83E5-F690E7EB1866}" destId="{78C9C441-1EE3-4306-9FF0-27AD29029BD5}" srcOrd="9" destOrd="0" presId="urn:microsoft.com/office/officeart/2005/8/layout/hierarchy1"/>
    <dgm:cxn modelId="{89482633-4990-4A51-B9E6-DDF7BC418787}" type="presParOf" srcId="{78C9C441-1EE3-4306-9FF0-27AD29029BD5}" destId="{48CC1DCC-5C5A-4351-BA4B-393692AFBE5E}" srcOrd="0" destOrd="0" presId="urn:microsoft.com/office/officeart/2005/8/layout/hierarchy1"/>
    <dgm:cxn modelId="{1DDE2657-AC4E-4E95-862A-D6F738AC5C84}" type="presParOf" srcId="{48CC1DCC-5C5A-4351-BA4B-393692AFBE5E}" destId="{1C332540-7A30-4F16-9370-94AC60BED821}" srcOrd="0" destOrd="0" presId="urn:microsoft.com/office/officeart/2005/8/layout/hierarchy1"/>
    <dgm:cxn modelId="{DE1FB7FE-993B-4C29-9AAE-695037604F48}" type="presParOf" srcId="{48CC1DCC-5C5A-4351-BA4B-393692AFBE5E}" destId="{F836A679-B787-4F6D-821C-132C94C66002}" srcOrd="1" destOrd="0" presId="urn:microsoft.com/office/officeart/2005/8/layout/hierarchy1"/>
    <dgm:cxn modelId="{90DD5A19-6159-463E-9B2F-202C45FAFCC4}" type="presParOf" srcId="{78C9C441-1EE3-4306-9FF0-27AD29029BD5}" destId="{BAB7DCC6-CA23-4B01-802A-B2FEDD2FF4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8CFD2-F1AD-41E7-931F-C3C4E3B24C55}">
      <dsp:nvSpPr>
        <dsp:cNvPr id="0" name=""/>
        <dsp:cNvSpPr/>
      </dsp:nvSpPr>
      <dsp:spPr>
        <a:xfrm>
          <a:off x="5915920" y="2718912"/>
          <a:ext cx="2409912" cy="28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94"/>
              </a:lnTo>
              <a:lnTo>
                <a:pt x="2409912" y="195394"/>
              </a:lnTo>
              <a:lnTo>
                <a:pt x="2409912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7ED97-A843-4355-B22A-7371619B6671}">
      <dsp:nvSpPr>
        <dsp:cNvPr id="0" name=""/>
        <dsp:cNvSpPr/>
      </dsp:nvSpPr>
      <dsp:spPr>
        <a:xfrm>
          <a:off x="5915920" y="2718912"/>
          <a:ext cx="1204956" cy="28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94"/>
              </a:lnTo>
              <a:lnTo>
                <a:pt x="1204956" y="195394"/>
              </a:lnTo>
              <a:lnTo>
                <a:pt x="1204956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25A28-627F-4FFB-A2E4-12340594B8DE}">
      <dsp:nvSpPr>
        <dsp:cNvPr id="0" name=""/>
        <dsp:cNvSpPr/>
      </dsp:nvSpPr>
      <dsp:spPr>
        <a:xfrm>
          <a:off x="5870200" y="2718912"/>
          <a:ext cx="91440" cy="2867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79DB9-E6DB-4E3F-9DB2-75E12D94C2FB}">
      <dsp:nvSpPr>
        <dsp:cNvPr id="0" name=""/>
        <dsp:cNvSpPr/>
      </dsp:nvSpPr>
      <dsp:spPr>
        <a:xfrm>
          <a:off x="4710964" y="2718912"/>
          <a:ext cx="1204956" cy="286724"/>
        </a:xfrm>
        <a:custGeom>
          <a:avLst/>
          <a:gdLst/>
          <a:ahLst/>
          <a:cxnLst/>
          <a:rect l="0" t="0" r="0" b="0"/>
          <a:pathLst>
            <a:path>
              <a:moveTo>
                <a:pt x="1204956" y="0"/>
              </a:moveTo>
              <a:lnTo>
                <a:pt x="1204956" y="195394"/>
              </a:lnTo>
              <a:lnTo>
                <a:pt x="0" y="195394"/>
              </a:lnTo>
              <a:lnTo>
                <a:pt x="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F7C72-B323-4DC2-892B-733B9E3D7D5A}">
      <dsp:nvSpPr>
        <dsp:cNvPr id="0" name=""/>
        <dsp:cNvSpPr/>
      </dsp:nvSpPr>
      <dsp:spPr>
        <a:xfrm>
          <a:off x="3460288" y="3631666"/>
          <a:ext cx="91440" cy="2867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99047-E005-419B-80CA-94FFB1ED6A1C}">
      <dsp:nvSpPr>
        <dsp:cNvPr id="0" name=""/>
        <dsp:cNvSpPr/>
      </dsp:nvSpPr>
      <dsp:spPr>
        <a:xfrm>
          <a:off x="3506008" y="2718912"/>
          <a:ext cx="2409912" cy="286724"/>
        </a:xfrm>
        <a:custGeom>
          <a:avLst/>
          <a:gdLst/>
          <a:ahLst/>
          <a:cxnLst/>
          <a:rect l="0" t="0" r="0" b="0"/>
          <a:pathLst>
            <a:path>
              <a:moveTo>
                <a:pt x="2409912" y="0"/>
              </a:moveTo>
              <a:lnTo>
                <a:pt x="2409912" y="195394"/>
              </a:lnTo>
              <a:lnTo>
                <a:pt x="0" y="195394"/>
              </a:lnTo>
              <a:lnTo>
                <a:pt x="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D2ABD-258A-459B-8CA1-79A3FE39B2E5}">
      <dsp:nvSpPr>
        <dsp:cNvPr id="0" name=""/>
        <dsp:cNvSpPr/>
      </dsp:nvSpPr>
      <dsp:spPr>
        <a:xfrm>
          <a:off x="3506008" y="1806158"/>
          <a:ext cx="2409912" cy="28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94"/>
              </a:lnTo>
              <a:lnTo>
                <a:pt x="2409912" y="195394"/>
              </a:lnTo>
              <a:lnTo>
                <a:pt x="2409912" y="286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A8ED0-495B-46F1-B30B-4ABD84B83A67}">
      <dsp:nvSpPr>
        <dsp:cNvPr id="0" name=""/>
        <dsp:cNvSpPr/>
      </dsp:nvSpPr>
      <dsp:spPr>
        <a:xfrm>
          <a:off x="2255332" y="4544420"/>
          <a:ext cx="91440" cy="2867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D738F-9BDE-4D0E-8869-22070850BBA2}">
      <dsp:nvSpPr>
        <dsp:cNvPr id="0" name=""/>
        <dsp:cNvSpPr/>
      </dsp:nvSpPr>
      <dsp:spPr>
        <a:xfrm>
          <a:off x="1698573" y="3631666"/>
          <a:ext cx="602478" cy="28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94"/>
              </a:lnTo>
              <a:lnTo>
                <a:pt x="602478" y="195394"/>
              </a:lnTo>
              <a:lnTo>
                <a:pt x="602478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3BF48-7E38-4806-AC34-D2283CA477C3}">
      <dsp:nvSpPr>
        <dsp:cNvPr id="0" name=""/>
        <dsp:cNvSpPr/>
      </dsp:nvSpPr>
      <dsp:spPr>
        <a:xfrm>
          <a:off x="1096095" y="3631666"/>
          <a:ext cx="602478" cy="286724"/>
        </a:xfrm>
        <a:custGeom>
          <a:avLst/>
          <a:gdLst/>
          <a:ahLst/>
          <a:cxnLst/>
          <a:rect l="0" t="0" r="0" b="0"/>
          <a:pathLst>
            <a:path>
              <a:moveTo>
                <a:pt x="602478" y="0"/>
              </a:moveTo>
              <a:lnTo>
                <a:pt x="602478" y="195394"/>
              </a:lnTo>
              <a:lnTo>
                <a:pt x="0" y="195394"/>
              </a:lnTo>
              <a:lnTo>
                <a:pt x="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1B833-B3CF-4692-BE2D-70D37573A5D7}">
      <dsp:nvSpPr>
        <dsp:cNvPr id="0" name=""/>
        <dsp:cNvSpPr/>
      </dsp:nvSpPr>
      <dsp:spPr>
        <a:xfrm>
          <a:off x="1096095" y="2718912"/>
          <a:ext cx="602478" cy="28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94"/>
              </a:lnTo>
              <a:lnTo>
                <a:pt x="602478" y="195394"/>
              </a:lnTo>
              <a:lnTo>
                <a:pt x="602478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50C7A-D005-4715-B884-042C0D65CFA2}">
      <dsp:nvSpPr>
        <dsp:cNvPr id="0" name=""/>
        <dsp:cNvSpPr/>
      </dsp:nvSpPr>
      <dsp:spPr>
        <a:xfrm>
          <a:off x="493617" y="2718912"/>
          <a:ext cx="602478" cy="286724"/>
        </a:xfrm>
        <a:custGeom>
          <a:avLst/>
          <a:gdLst/>
          <a:ahLst/>
          <a:cxnLst/>
          <a:rect l="0" t="0" r="0" b="0"/>
          <a:pathLst>
            <a:path>
              <a:moveTo>
                <a:pt x="602478" y="0"/>
              </a:moveTo>
              <a:lnTo>
                <a:pt x="602478" y="195394"/>
              </a:lnTo>
              <a:lnTo>
                <a:pt x="0" y="195394"/>
              </a:lnTo>
              <a:lnTo>
                <a:pt x="0" y="2867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5BD1D-E5B1-4D5F-B4F8-989E32654BFD}">
      <dsp:nvSpPr>
        <dsp:cNvPr id="0" name=""/>
        <dsp:cNvSpPr/>
      </dsp:nvSpPr>
      <dsp:spPr>
        <a:xfrm>
          <a:off x="1096095" y="1806158"/>
          <a:ext cx="2409912" cy="286724"/>
        </a:xfrm>
        <a:custGeom>
          <a:avLst/>
          <a:gdLst/>
          <a:ahLst/>
          <a:cxnLst/>
          <a:rect l="0" t="0" r="0" b="0"/>
          <a:pathLst>
            <a:path>
              <a:moveTo>
                <a:pt x="2409912" y="0"/>
              </a:moveTo>
              <a:lnTo>
                <a:pt x="2409912" y="195394"/>
              </a:lnTo>
              <a:lnTo>
                <a:pt x="0" y="195394"/>
              </a:lnTo>
              <a:lnTo>
                <a:pt x="0" y="286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93F31-9293-48FF-9B17-B4C26820ED51}">
      <dsp:nvSpPr>
        <dsp:cNvPr id="0" name=""/>
        <dsp:cNvSpPr/>
      </dsp:nvSpPr>
      <dsp:spPr>
        <a:xfrm>
          <a:off x="3013071" y="1180128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C9B1C-DF02-432F-AABA-5FC2EC663DA9}">
      <dsp:nvSpPr>
        <dsp:cNvPr id="0" name=""/>
        <dsp:cNvSpPr/>
      </dsp:nvSpPr>
      <dsp:spPr>
        <a:xfrm>
          <a:off x="3122613" y="1284192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Organizzazione del abbigliamento</a:t>
          </a:r>
          <a:endParaRPr lang="it-IT" sz="800" kern="1200" dirty="0"/>
        </a:p>
      </dsp:txBody>
      <dsp:txXfrm>
        <a:off x="3140949" y="1302528"/>
        <a:ext cx="949201" cy="589357"/>
      </dsp:txXfrm>
    </dsp:sp>
    <dsp:sp modelId="{B85BB445-3E0D-4B36-8F56-4645EFCA5A75}">
      <dsp:nvSpPr>
        <dsp:cNvPr id="0" name=""/>
        <dsp:cNvSpPr/>
      </dsp:nvSpPr>
      <dsp:spPr>
        <a:xfrm>
          <a:off x="603159" y="2092882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794AE9-4AF7-418E-BF28-2A0037F7D4CC}">
      <dsp:nvSpPr>
        <dsp:cNvPr id="0" name=""/>
        <dsp:cNvSpPr/>
      </dsp:nvSpPr>
      <dsp:spPr>
        <a:xfrm>
          <a:off x="712700" y="2196947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Guardaroba</a:t>
          </a:r>
          <a:endParaRPr lang="it-IT" sz="800" kern="1200" dirty="0"/>
        </a:p>
      </dsp:txBody>
      <dsp:txXfrm>
        <a:off x="731036" y="2215283"/>
        <a:ext cx="949201" cy="589357"/>
      </dsp:txXfrm>
    </dsp:sp>
    <dsp:sp modelId="{4E3BA9E9-87A7-4D08-8887-FECF2F88F5CD}">
      <dsp:nvSpPr>
        <dsp:cNvPr id="0" name=""/>
        <dsp:cNvSpPr/>
      </dsp:nvSpPr>
      <dsp:spPr>
        <a:xfrm>
          <a:off x="681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24126-9C81-473F-8A13-3269A3759CAE}">
      <dsp:nvSpPr>
        <dsp:cNvPr id="0" name=""/>
        <dsp:cNvSpPr/>
      </dsp:nvSpPr>
      <dsp:spPr>
        <a:xfrm>
          <a:off x="110222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Virtualizzazione vestiti 3D </a:t>
          </a:r>
          <a:r>
            <a:rPr lang="it-IT" sz="800" kern="1200" dirty="0" smtClean="0"/>
            <a:t>(?)</a:t>
          </a:r>
          <a:endParaRPr lang="it-IT" sz="800" kern="1200" dirty="0"/>
        </a:p>
      </dsp:txBody>
      <dsp:txXfrm>
        <a:off x="128558" y="3128037"/>
        <a:ext cx="949201" cy="589357"/>
      </dsp:txXfrm>
    </dsp:sp>
    <dsp:sp modelId="{64EB490C-A699-4BF8-9206-1B43E301960B}">
      <dsp:nvSpPr>
        <dsp:cNvPr id="0" name=""/>
        <dsp:cNvSpPr/>
      </dsp:nvSpPr>
      <dsp:spPr>
        <a:xfrm>
          <a:off x="1205637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8B821-FE6E-47CA-ADC7-F616DEF2C729}">
      <dsp:nvSpPr>
        <dsp:cNvPr id="0" name=""/>
        <dsp:cNvSpPr/>
      </dsp:nvSpPr>
      <dsp:spPr>
        <a:xfrm>
          <a:off x="1315178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Database vestiti posseduti</a:t>
          </a:r>
          <a:endParaRPr lang="it-IT" sz="800" kern="1200" dirty="0"/>
        </a:p>
      </dsp:txBody>
      <dsp:txXfrm>
        <a:off x="1333514" y="3128037"/>
        <a:ext cx="949201" cy="589357"/>
      </dsp:txXfrm>
    </dsp:sp>
    <dsp:sp modelId="{15804DD3-F6DC-4D7B-9029-41B67675EAB3}">
      <dsp:nvSpPr>
        <dsp:cNvPr id="0" name=""/>
        <dsp:cNvSpPr/>
      </dsp:nvSpPr>
      <dsp:spPr>
        <a:xfrm>
          <a:off x="603159" y="3918391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172BE-E022-49BA-834D-9A89C0294181}">
      <dsp:nvSpPr>
        <dsp:cNvPr id="0" name=""/>
        <dsp:cNvSpPr/>
      </dsp:nvSpPr>
      <dsp:spPr>
        <a:xfrm>
          <a:off x="712700" y="4022455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Diviso in categorie</a:t>
          </a:r>
          <a:endParaRPr lang="it-IT" sz="800" kern="1200" dirty="0"/>
        </a:p>
      </dsp:txBody>
      <dsp:txXfrm>
        <a:off x="731036" y="4040791"/>
        <a:ext cx="949201" cy="589357"/>
      </dsp:txXfrm>
    </dsp:sp>
    <dsp:sp modelId="{82F92C0A-70DE-4374-8A78-A0ED7220500D}">
      <dsp:nvSpPr>
        <dsp:cNvPr id="0" name=""/>
        <dsp:cNvSpPr/>
      </dsp:nvSpPr>
      <dsp:spPr>
        <a:xfrm>
          <a:off x="1808115" y="3918391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67F62-D605-43E9-96F4-1B143D63789F}">
      <dsp:nvSpPr>
        <dsp:cNvPr id="0" name=""/>
        <dsp:cNvSpPr/>
      </dsp:nvSpPr>
      <dsp:spPr>
        <a:xfrm>
          <a:off x="1917656" y="4022455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Salvataggio vestiti posseduti/acquistati</a:t>
          </a:r>
          <a:endParaRPr lang="it-IT" sz="800" kern="1200" dirty="0"/>
        </a:p>
      </dsp:txBody>
      <dsp:txXfrm>
        <a:off x="1935992" y="4040791"/>
        <a:ext cx="949201" cy="589357"/>
      </dsp:txXfrm>
    </dsp:sp>
    <dsp:sp modelId="{3B7E989A-AE77-4BC9-AE2F-57CED4EFC10E}">
      <dsp:nvSpPr>
        <dsp:cNvPr id="0" name=""/>
        <dsp:cNvSpPr/>
      </dsp:nvSpPr>
      <dsp:spPr>
        <a:xfrm>
          <a:off x="1808115" y="4831145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AFF2C-FD01-4460-9B61-4B737FA7FA36}">
      <dsp:nvSpPr>
        <dsp:cNvPr id="0" name=""/>
        <dsp:cNvSpPr/>
      </dsp:nvSpPr>
      <dsp:spPr>
        <a:xfrm>
          <a:off x="1917656" y="4935209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QR Code o Codice a barre su etichetta</a:t>
          </a:r>
          <a:endParaRPr lang="it-IT" sz="800" kern="1200" dirty="0"/>
        </a:p>
      </dsp:txBody>
      <dsp:txXfrm>
        <a:off x="1935992" y="4953545"/>
        <a:ext cx="949201" cy="589357"/>
      </dsp:txXfrm>
    </dsp:sp>
    <dsp:sp modelId="{E72F30CC-46C4-4EAA-9756-A21DBF0FA821}">
      <dsp:nvSpPr>
        <dsp:cNvPr id="0" name=""/>
        <dsp:cNvSpPr/>
      </dsp:nvSpPr>
      <dsp:spPr>
        <a:xfrm>
          <a:off x="5422983" y="2092882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E371C-1402-468B-A6C9-8C2BE3C19F6E}">
      <dsp:nvSpPr>
        <dsp:cNvPr id="0" name=""/>
        <dsp:cNvSpPr/>
      </dsp:nvSpPr>
      <dsp:spPr>
        <a:xfrm>
          <a:off x="5532525" y="2196947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Abbinamenti</a:t>
          </a:r>
          <a:endParaRPr lang="it-IT" sz="800" kern="1200" dirty="0"/>
        </a:p>
      </dsp:txBody>
      <dsp:txXfrm>
        <a:off x="5550861" y="2215283"/>
        <a:ext cx="949201" cy="589357"/>
      </dsp:txXfrm>
    </dsp:sp>
    <dsp:sp modelId="{AB49D972-3EBB-4863-886C-2FA0123BFAA7}">
      <dsp:nvSpPr>
        <dsp:cNvPr id="0" name=""/>
        <dsp:cNvSpPr/>
      </dsp:nvSpPr>
      <dsp:spPr>
        <a:xfrm>
          <a:off x="3013071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941C8-E8F9-4F0E-B46C-08B06629C259}">
      <dsp:nvSpPr>
        <dsp:cNvPr id="0" name=""/>
        <dsp:cNvSpPr/>
      </dsp:nvSpPr>
      <dsp:spPr>
        <a:xfrm>
          <a:off x="3122613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Casuali</a:t>
          </a:r>
          <a:endParaRPr lang="it-IT" sz="800" kern="1200" dirty="0"/>
        </a:p>
      </dsp:txBody>
      <dsp:txXfrm>
        <a:off x="3140949" y="3128037"/>
        <a:ext cx="949201" cy="589357"/>
      </dsp:txXfrm>
    </dsp:sp>
    <dsp:sp modelId="{34849AD7-22A9-4AB2-82BC-2577C2DAC68A}">
      <dsp:nvSpPr>
        <dsp:cNvPr id="0" name=""/>
        <dsp:cNvSpPr/>
      </dsp:nvSpPr>
      <dsp:spPr>
        <a:xfrm>
          <a:off x="3013071" y="3918391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1C38D-FAB7-4D00-A7BC-C53226E2DD33}">
      <dsp:nvSpPr>
        <dsp:cNvPr id="0" name=""/>
        <dsp:cNvSpPr/>
      </dsp:nvSpPr>
      <dsp:spPr>
        <a:xfrm>
          <a:off x="3122613" y="4022455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Algoritmo abbinamento migliore</a:t>
          </a:r>
          <a:endParaRPr lang="it-IT" sz="800" kern="1200" dirty="0"/>
        </a:p>
      </dsp:txBody>
      <dsp:txXfrm>
        <a:off x="3140949" y="4040791"/>
        <a:ext cx="949201" cy="589357"/>
      </dsp:txXfrm>
    </dsp:sp>
    <dsp:sp modelId="{8BC7D9E3-196A-45D8-B7D7-BCC61BA7857A}">
      <dsp:nvSpPr>
        <dsp:cNvPr id="0" name=""/>
        <dsp:cNvSpPr/>
      </dsp:nvSpPr>
      <dsp:spPr>
        <a:xfrm>
          <a:off x="4218027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D9ADE-AC82-4E94-9AD4-F7BB7699C510}">
      <dsp:nvSpPr>
        <dsp:cNvPr id="0" name=""/>
        <dsp:cNvSpPr/>
      </dsp:nvSpPr>
      <dsp:spPr>
        <a:xfrm>
          <a:off x="4327569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Scelta manuale dell’utente</a:t>
          </a:r>
          <a:endParaRPr lang="it-IT" sz="800" kern="1200" dirty="0"/>
        </a:p>
      </dsp:txBody>
      <dsp:txXfrm>
        <a:off x="4345905" y="3128037"/>
        <a:ext cx="949201" cy="589357"/>
      </dsp:txXfrm>
    </dsp:sp>
    <dsp:sp modelId="{0DC9EA7C-6781-419C-A6D3-D6DF07411D4C}">
      <dsp:nvSpPr>
        <dsp:cNvPr id="0" name=""/>
        <dsp:cNvSpPr/>
      </dsp:nvSpPr>
      <dsp:spPr>
        <a:xfrm>
          <a:off x="5422983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E2295-33A2-4720-B7D8-C9F7482D479D}">
      <dsp:nvSpPr>
        <dsp:cNvPr id="0" name=""/>
        <dsp:cNvSpPr/>
      </dsp:nvSpPr>
      <dsp:spPr>
        <a:xfrm>
          <a:off x="5532525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Prova vestiti da acquistare sul guardaroba posseduto</a:t>
          </a:r>
          <a:endParaRPr lang="it-IT" sz="800" kern="1200" dirty="0"/>
        </a:p>
      </dsp:txBody>
      <dsp:txXfrm>
        <a:off x="5550861" y="3128037"/>
        <a:ext cx="949201" cy="589357"/>
      </dsp:txXfrm>
    </dsp:sp>
    <dsp:sp modelId="{986B9134-61D0-42AD-BCFA-E14FD08EB426}">
      <dsp:nvSpPr>
        <dsp:cNvPr id="0" name=""/>
        <dsp:cNvSpPr/>
      </dsp:nvSpPr>
      <dsp:spPr>
        <a:xfrm>
          <a:off x="6627939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0989E-BF73-461B-99BB-1D3FF678BDA3}">
      <dsp:nvSpPr>
        <dsp:cNvPr id="0" name=""/>
        <dsp:cNvSpPr/>
      </dsp:nvSpPr>
      <dsp:spPr>
        <a:xfrm>
          <a:off x="6737481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Capi consigliati in base al guardaroba</a:t>
          </a:r>
          <a:endParaRPr lang="it-IT" sz="800" kern="1200" dirty="0"/>
        </a:p>
      </dsp:txBody>
      <dsp:txXfrm>
        <a:off x="6755817" y="3128037"/>
        <a:ext cx="949201" cy="589357"/>
      </dsp:txXfrm>
    </dsp:sp>
    <dsp:sp modelId="{1C332540-7A30-4F16-9370-94AC60BED821}">
      <dsp:nvSpPr>
        <dsp:cNvPr id="0" name=""/>
        <dsp:cNvSpPr/>
      </dsp:nvSpPr>
      <dsp:spPr>
        <a:xfrm>
          <a:off x="7832896" y="3005637"/>
          <a:ext cx="985873" cy="62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6A679-B787-4F6D-821C-132C94C66002}">
      <dsp:nvSpPr>
        <dsp:cNvPr id="0" name=""/>
        <dsp:cNvSpPr/>
      </dsp:nvSpPr>
      <dsp:spPr>
        <a:xfrm>
          <a:off x="7942437" y="3109701"/>
          <a:ext cx="985873" cy="626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Salvataggio abbinamenti usati </a:t>
          </a:r>
          <a:endParaRPr lang="it-IT" sz="800" kern="1200" dirty="0"/>
        </a:p>
      </dsp:txBody>
      <dsp:txXfrm>
        <a:off x="7960773" y="3128037"/>
        <a:ext cx="949201" cy="589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89CCA-C241-479C-B01E-1ECC92E360F6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198BD-B6C4-440B-8D68-5F795A98A4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77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91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01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0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70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39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81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77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14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38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75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17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2D75-3A5F-4EDD-9395-7CF4692063FB}" type="datetimeFigureOut">
              <a:rPr lang="it-IT" smtClean="0"/>
              <a:t>27/11/2016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3208C-15CF-4FB0-B97F-909DAC69F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14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8800" dirty="0" err="1" smtClean="0">
                <a:latin typeface="Aharoni Bold"/>
              </a:rPr>
              <a:t>KnoWear</a:t>
            </a:r>
            <a:endParaRPr lang="it-IT" sz="8800" dirty="0">
              <a:latin typeface="Aharoni Bold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805264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4664"/>
            <a:ext cx="5508491" cy="2880320"/>
          </a:xfrm>
        </p:spPr>
      </p:pic>
      <p:sp>
        <p:nvSpPr>
          <p:cNvPr id="5" name="CasellaDiTesto 4"/>
          <p:cNvSpPr txBox="1"/>
          <p:nvPr/>
        </p:nvSpPr>
        <p:spPr>
          <a:xfrm>
            <a:off x="1043608" y="4149080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film del 1995 «Ragazze a Beverly Hills» si poteva vedere la protagonista che utilizzava un </a:t>
            </a:r>
            <a:r>
              <a:rPr lang="it-IT" dirty="0"/>
              <a:t>programma che classificava i suoi vestiti e le permetteva di creare degli abbinamenti</a:t>
            </a:r>
            <a:r>
              <a:rPr lang="it-IT" dirty="0" smtClean="0"/>
              <a:t>.</a:t>
            </a:r>
          </a:p>
          <a:p>
            <a:r>
              <a:rPr lang="it-IT" dirty="0" smtClean="0"/>
              <a:t>Con </a:t>
            </a:r>
            <a:r>
              <a:rPr lang="it-IT" dirty="0" err="1" smtClean="0"/>
              <a:t>KnoWear</a:t>
            </a:r>
            <a:r>
              <a:rPr lang="it-IT" dirty="0" smtClean="0"/>
              <a:t> si tenta di permettere a chiunque abbia uno </a:t>
            </a:r>
            <a:r>
              <a:rPr lang="it-IT" dirty="0" err="1" smtClean="0"/>
              <a:t>smartphone</a:t>
            </a:r>
            <a:r>
              <a:rPr lang="it-IT" dirty="0" smtClean="0"/>
              <a:t> di fare lo stesso, senza essere una ricca ragazza californiana.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33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/>
              <a:t>I vestiti che si indossano fanno parte di </a:t>
            </a:r>
            <a:endParaRPr lang="it-IT" sz="3600" dirty="0" smtClean="0"/>
          </a:p>
          <a:p>
            <a:pPr marL="0" indent="0" algn="ctr">
              <a:buNone/>
            </a:pPr>
            <a:r>
              <a:rPr lang="it-IT" sz="3600" b="1" dirty="0" smtClean="0"/>
              <a:t>chi </a:t>
            </a:r>
            <a:r>
              <a:rPr lang="it-IT" sz="3600" b="1" dirty="0"/>
              <a:t>siamo</a:t>
            </a:r>
            <a:r>
              <a:rPr lang="it-IT" sz="3600" dirty="0"/>
              <a:t> </a:t>
            </a:r>
            <a:r>
              <a:rPr lang="it-IT" sz="3600" b="1" dirty="0"/>
              <a:t>e</a:t>
            </a:r>
            <a:r>
              <a:rPr lang="it-IT" sz="3600" dirty="0"/>
              <a:t> di </a:t>
            </a:r>
            <a:r>
              <a:rPr lang="it-IT" sz="3600" b="1" dirty="0"/>
              <a:t>come vogliamo </a:t>
            </a:r>
            <a:r>
              <a:rPr lang="it-IT" sz="3600" b="1" dirty="0" smtClean="0"/>
              <a:t>apparire</a:t>
            </a:r>
          </a:p>
          <a:p>
            <a:pPr marL="0" indent="0" algn="ctr">
              <a:buNone/>
            </a:pPr>
            <a:r>
              <a:rPr lang="it-IT" sz="3600" dirty="0" smtClean="0"/>
              <a:t> </a:t>
            </a:r>
            <a:r>
              <a:rPr lang="it-IT" sz="3600" dirty="0"/>
              <a:t>agli occhi degli altri.</a:t>
            </a:r>
          </a:p>
        </p:txBody>
      </p:sp>
    </p:spTree>
    <p:extLst>
      <p:ext uri="{BB962C8B-B14F-4D97-AF65-F5344CB8AC3E}">
        <p14:creationId xmlns:p14="http://schemas.microsoft.com/office/powerpoint/2010/main" val="260097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KnoWear</a:t>
            </a:r>
            <a:r>
              <a:rPr lang="it-IT" dirty="0"/>
              <a:t> è </a:t>
            </a:r>
            <a:r>
              <a:rPr lang="it-IT" dirty="0"/>
              <a:t>un </a:t>
            </a:r>
            <a:r>
              <a:rPr lang="it-IT" b="1" dirty="0" smtClean="0"/>
              <a:t>guardaroba virtuale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 smtClean="0"/>
              <a:t>Puoi </a:t>
            </a:r>
            <a:r>
              <a:rPr lang="it-IT" dirty="0"/>
              <a:t>vedere i vestiti che hai mentre ne stai comprando un altro ,provare il match perfetto sul momento scannerizzando il </a:t>
            </a:r>
            <a:r>
              <a:rPr lang="it-IT" b="1" dirty="0"/>
              <a:t>QR code o il codice a barre </a:t>
            </a:r>
            <a:r>
              <a:rPr lang="it-IT" b="1" dirty="0" smtClean="0"/>
              <a:t>dell’abito </a:t>
            </a:r>
            <a:r>
              <a:rPr lang="it-IT" dirty="0"/>
              <a:t>e decidere se prenderlo o meno. Puoi inviare ad un amico il completo e chiedere cosa ne pensa. Far sapere agli altri che vestito hai appena acquistato o far vedere cosa hai indossato la sera prima. Puoi provare a vedere se quella maglietta che ti stai comprando su internet va bene sui pantaloni che hai . Ti consiglia esso stesso i vestiti migliori da metterti in base a quelli che </a:t>
            </a:r>
            <a:r>
              <a:rPr lang="it-IT" dirty="0" smtClean="0"/>
              <a:t>hai, salvando </a:t>
            </a:r>
            <a:r>
              <a:rPr lang="it-IT" dirty="0"/>
              <a:t>i completi </a:t>
            </a:r>
            <a:r>
              <a:rPr lang="it-IT" dirty="0" smtClean="0"/>
              <a:t>usati, </a:t>
            </a:r>
            <a:r>
              <a:rPr lang="it-IT" dirty="0"/>
              <a:t>dicendoti quelli indossati nei giorni precedenti.</a:t>
            </a:r>
          </a:p>
        </p:txBody>
      </p:sp>
    </p:spTree>
    <p:extLst>
      <p:ext uri="{BB962C8B-B14F-4D97-AF65-F5344CB8AC3E}">
        <p14:creationId xmlns:p14="http://schemas.microsoft.com/office/powerpoint/2010/main" val="30491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Una schermata permette di vedere gli indumenti già presenti nel guardaroba scorrendoli o ricercandoli secondo dei parametri (genere di abbigliamento, colore, marca) e di provare diversi abbinamenti con i vestiti scelti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603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51520" y="476672"/>
            <a:ext cx="51845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Funziona con le </a:t>
            </a:r>
            <a:r>
              <a:rPr lang="it-IT" sz="2800" b="1" dirty="0"/>
              <a:t>immagini in 3D dei vestiti </a:t>
            </a:r>
            <a:r>
              <a:rPr lang="it-IT" sz="2800" dirty="0"/>
              <a:t>di ogni brand posti su un </a:t>
            </a:r>
            <a:r>
              <a:rPr lang="it-IT" sz="2800" dirty="0" smtClean="0"/>
              <a:t>manichino virtuale.</a:t>
            </a:r>
            <a:endParaRPr lang="it-IT" sz="2800" dirty="0"/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843808" y="2348880"/>
            <a:ext cx="511256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Ogni </a:t>
            </a:r>
            <a:r>
              <a:rPr lang="it-IT" sz="2800" dirty="0" smtClean="0"/>
              <a:t>capo ha una </a:t>
            </a:r>
            <a:r>
              <a:rPr lang="it-IT" sz="2800" dirty="0"/>
              <a:t>serie di</a:t>
            </a:r>
            <a:r>
              <a:rPr lang="it-IT" sz="2800" b="1" dirty="0"/>
              <a:t> </a:t>
            </a:r>
            <a:r>
              <a:rPr lang="it-IT" sz="2800" b="1" dirty="0" err="1"/>
              <a:t>tag</a:t>
            </a:r>
            <a:r>
              <a:rPr lang="it-IT" sz="2800" b="1" dirty="0"/>
              <a:t> </a:t>
            </a:r>
            <a:r>
              <a:rPr lang="it-IT" sz="2800" dirty="0"/>
              <a:t>e informazioni che permettono una ricerca più veloce.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4509120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Si potrebbe anche sviluppare </a:t>
            </a:r>
            <a:r>
              <a:rPr lang="it-IT" sz="2400" dirty="0"/>
              <a:t>un estensione </a:t>
            </a:r>
            <a:r>
              <a:rPr lang="it-IT" sz="2400" dirty="0" smtClean="0"/>
              <a:t>per </a:t>
            </a:r>
            <a:r>
              <a:rPr lang="it-IT" sz="2400" dirty="0" err="1" smtClean="0"/>
              <a:t>android</a:t>
            </a:r>
            <a:r>
              <a:rPr lang="it-IT" sz="2400" dirty="0" smtClean="0"/>
              <a:t> </a:t>
            </a:r>
            <a:r>
              <a:rPr lang="it-IT" sz="2400" dirty="0" err="1" smtClean="0"/>
              <a:t>watch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578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260649"/>
            <a:ext cx="3960440" cy="25922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/>
              <a:t>Il problema delle altre </a:t>
            </a:r>
            <a:r>
              <a:rPr lang="it-IT" sz="2400" dirty="0" smtClean="0"/>
              <a:t>applicazioni </a:t>
            </a:r>
            <a:r>
              <a:rPr lang="it-IT" sz="2400" dirty="0"/>
              <a:t>è la </a:t>
            </a:r>
            <a:r>
              <a:rPr lang="it-IT" sz="2400" b="1" dirty="0"/>
              <a:t>catalogazione</a:t>
            </a:r>
            <a:r>
              <a:rPr lang="it-IT" sz="2400" dirty="0"/>
              <a:t> che deve essere fatta </a:t>
            </a:r>
            <a:r>
              <a:rPr lang="it-IT" sz="2400" b="1" dirty="0"/>
              <a:t>di volta in volta</a:t>
            </a:r>
            <a:r>
              <a:rPr lang="it-IT" sz="2400" dirty="0"/>
              <a:t> dall’utente. Ciò comporta un gran </a:t>
            </a:r>
            <a:r>
              <a:rPr lang="it-IT" sz="2400" b="1" dirty="0"/>
              <a:t>caos</a:t>
            </a:r>
            <a:r>
              <a:rPr lang="it-IT" sz="2400" dirty="0"/>
              <a:t> immaginando di dovere svuotare l’armadio e fotografare tutti i vestiti 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4008" y="2636912"/>
            <a:ext cx="4042792" cy="37772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Utilizzando dei </a:t>
            </a:r>
            <a:r>
              <a:rPr lang="it-IT" b="1" dirty="0"/>
              <a:t>QR code </a:t>
            </a:r>
            <a:r>
              <a:rPr lang="it-IT" dirty="0"/>
              <a:t>posti sulle </a:t>
            </a:r>
            <a:r>
              <a:rPr lang="it-IT" b="1" dirty="0"/>
              <a:t>etichette</a:t>
            </a:r>
            <a:r>
              <a:rPr lang="it-IT" dirty="0"/>
              <a:t> dei vestiti od anche il semplice </a:t>
            </a:r>
            <a:r>
              <a:rPr lang="it-IT" b="1" dirty="0"/>
              <a:t>codice a barre</a:t>
            </a:r>
            <a:r>
              <a:rPr lang="it-IT" dirty="0"/>
              <a:t> si può ovviare a questa problematica.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4664"/>
            <a:ext cx="3472368" cy="194877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15594"/>
            <a:ext cx="2218460" cy="133465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365104"/>
            <a:ext cx="1897599" cy="189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327863297"/>
              </p:ext>
            </p:extLst>
          </p:nvPr>
        </p:nvGraphicFramePr>
        <p:xfrm>
          <a:off x="107504" y="44624"/>
          <a:ext cx="8928992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132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692696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L’obiettivo principale è rivoluzionare l’azienda dell’abbigliamento e il fashion-blogging , rendere l’</a:t>
            </a:r>
            <a:r>
              <a:rPr lang="it-IT" sz="3200" dirty="0" err="1" smtClean="0"/>
              <a:t>app</a:t>
            </a:r>
            <a:r>
              <a:rPr lang="it-IT" sz="3200" dirty="0" smtClean="0"/>
              <a:t> un must di ogni persona attenta al look mantenendo un’interfaccia semplice e comoda per l’utente medio.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373853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411</Words>
  <Application>Microsoft Office PowerPoint</Application>
  <PresentationFormat>Presentazione su schermo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KnoWear</vt:lpstr>
      <vt:lpstr>Presentazione standard di PowerPoint</vt:lpstr>
      <vt:lpstr>Presentazione standard di PowerPoint</vt:lpstr>
      <vt:lpstr>KnoWear è un guardaroba virtuale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User-Pc</dc:creator>
  <cp:lastModifiedBy>User-Pc</cp:lastModifiedBy>
  <cp:revision>18</cp:revision>
  <dcterms:created xsi:type="dcterms:W3CDTF">2016-02-19T19:52:18Z</dcterms:created>
  <dcterms:modified xsi:type="dcterms:W3CDTF">2016-11-27T20:45:24Z</dcterms:modified>
</cp:coreProperties>
</file>