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8" r:id="rId3"/>
    <p:sldId id="269" r:id="rId4"/>
    <p:sldId id="259" r:id="rId5"/>
    <p:sldId id="260" r:id="rId6"/>
    <p:sldId id="262" r:id="rId7"/>
    <p:sldId id="261" r:id="rId8"/>
    <p:sldId id="264" r:id="rId9"/>
    <p:sldId id="285" r:id="rId10"/>
    <p:sldId id="265" r:id="rId11"/>
    <p:sldId id="267" r:id="rId12"/>
    <p:sldId id="263" r:id="rId13"/>
    <p:sldId id="286" r:id="rId14"/>
    <p:sldId id="274" r:id="rId15"/>
    <p:sldId id="287" r:id="rId16"/>
    <p:sldId id="268" r:id="rId17"/>
    <p:sldId id="288" r:id="rId18"/>
    <p:sldId id="289" r:id="rId19"/>
    <p:sldId id="290" r:id="rId20"/>
    <p:sldId id="291" r:id="rId21"/>
    <p:sldId id="270" r:id="rId22"/>
    <p:sldId id="292" r:id="rId23"/>
    <p:sldId id="293" r:id="rId24"/>
    <p:sldId id="272" r:id="rId25"/>
    <p:sldId id="271" r:id="rId26"/>
    <p:sldId id="294" r:id="rId27"/>
    <p:sldId id="279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1A98CD-C091-4C4E-96A0-CDB758A19FC5}">
  <a:tblStyle styleId="{F51A98CD-C091-4C4E-96A0-CDB758A19FC5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370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A0E3A1-7E5B-49D5-A65A-5A9FFA6EF028}" type="doc">
      <dgm:prSet loTypeId="urn:microsoft.com/office/officeart/2005/8/layout/hierarchy1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it-IT"/>
        </a:p>
      </dgm:t>
    </dgm:pt>
    <dgm:pt modelId="{B419D475-D5C1-44C2-8259-3F52750A4EC7}">
      <dgm:prSet phldrT="[Testo]"/>
      <dgm:spPr/>
      <dgm:t>
        <a:bodyPr/>
        <a:lstStyle/>
        <a:p>
          <a:r>
            <a:rPr lang="it-IT" dirty="0" smtClean="0"/>
            <a:t>Organizzazione del abbigliamento</a:t>
          </a:r>
          <a:endParaRPr lang="it-IT" dirty="0"/>
        </a:p>
      </dgm:t>
    </dgm:pt>
    <dgm:pt modelId="{EF45C2AB-0B9F-4E63-B523-817461DB4D51}" type="parTrans" cxnId="{D780567B-C45F-4279-8696-2814495A45A7}">
      <dgm:prSet/>
      <dgm:spPr/>
      <dgm:t>
        <a:bodyPr/>
        <a:lstStyle/>
        <a:p>
          <a:endParaRPr lang="it-IT"/>
        </a:p>
      </dgm:t>
    </dgm:pt>
    <dgm:pt modelId="{9E0A8D2E-4AB4-410C-A1BD-7CFAEF34F78B}" type="sibTrans" cxnId="{D780567B-C45F-4279-8696-2814495A45A7}">
      <dgm:prSet/>
      <dgm:spPr/>
      <dgm:t>
        <a:bodyPr/>
        <a:lstStyle/>
        <a:p>
          <a:endParaRPr lang="it-IT"/>
        </a:p>
      </dgm:t>
    </dgm:pt>
    <dgm:pt modelId="{32B7F223-BE0E-4F92-AF0E-795CBF6289D7}">
      <dgm:prSet phldrT="[Testo]"/>
      <dgm:spPr/>
      <dgm:t>
        <a:bodyPr/>
        <a:lstStyle/>
        <a:p>
          <a:r>
            <a:rPr lang="it-IT" dirty="0" smtClean="0"/>
            <a:t>Guardaroba</a:t>
          </a:r>
          <a:endParaRPr lang="it-IT" dirty="0"/>
        </a:p>
      </dgm:t>
    </dgm:pt>
    <dgm:pt modelId="{862B751B-C063-46C0-A666-25C6D1D8C03D}" type="parTrans" cxnId="{144C51A3-065C-4710-8147-6ED2233D00D4}">
      <dgm:prSet/>
      <dgm:spPr/>
      <dgm:t>
        <a:bodyPr/>
        <a:lstStyle/>
        <a:p>
          <a:endParaRPr lang="it-IT"/>
        </a:p>
      </dgm:t>
    </dgm:pt>
    <dgm:pt modelId="{1EF90A0A-E5AF-4BB0-B97F-57F591105B38}" type="sibTrans" cxnId="{144C51A3-065C-4710-8147-6ED2233D00D4}">
      <dgm:prSet/>
      <dgm:spPr/>
      <dgm:t>
        <a:bodyPr/>
        <a:lstStyle/>
        <a:p>
          <a:endParaRPr lang="it-IT"/>
        </a:p>
      </dgm:t>
    </dgm:pt>
    <dgm:pt modelId="{464DA701-63B2-404E-AE40-F640AD71820F}">
      <dgm:prSet phldrT="[Testo]"/>
      <dgm:spPr/>
      <dgm:t>
        <a:bodyPr/>
        <a:lstStyle/>
        <a:p>
          <a:r>
            <a:rPr lang="it-IT" dirty="0" smtClean="0"/>
            <a:t>Database vestiti posseduti</a:t>
          </a:r>
          <a:endParaRPr lang="it-IT" dirty="0"/>
        </a:p>
      </dgm:t>
    </dgm:pt>
    <dgm:pt modelId="{160215C0-01C1-4934-8791-140515ED9F97}" type="parTrans" cxnId="{C757D3C2-2BCB-458A-91D0-344ED0B37E01}">
      <dgm:prSet/>
      <dgm:spPr/>
      <dgm:t>
        <a:bodyPr/>
        <a:lstStyle/>
        <a:p>
          <a:endParaRPr lang="it-IT"/>
        </a:p>
      </dgm:t>
    </dgm:pt>
    <dgm:pt modelId="{D0B321C8-0CB2-4408-9F5D-D996BC420409}" type="sibTrans" cxnId="{C757D3C2-2BCB-458A-91D0-344ED0B37E01}">
      <dgm:prSet/>
      <dgm:spPr/>
      <dgm:t>
        <a:bodyPr/>
        <a:lstStyle/>
        <a:p>
          <a:endParaRPr lang="it-IT"/>
        </a:p>
      </dgm:t>
    </dgm:pt>
    <dgm:pt modelId="{472E7F70-9DB6-48DC-9820-423B2E3B758A}">
      <dgm:prSet phldrT="[Testo]"/>
      <dgm:spPr/>
      <dgm:t>
        <a:bodyPr/>
        <a:lstStyle/>
        <a:p>
          <a:r>
            <a:rPr lang="it-IT" dirty="0" smtClean="0"/>
            <a:t>Abbinamenti</a:t>
          </a:r>
          <a:endParaRPr lang="it-IT" dirty="0"/>
        </a:p>
      </dgm:t>
    </dgm:pt>
    <dgm:pt modelId="{713C2644-13FB-4AED-8770-4B5BC80C79BA}" type="parTrans" cxnId="{FB7CF676-E098-4B0D-99D7-B0CD5CA95630}">
      <dgm:prSet/>
      <dgm:spPr/>
      <dgm:t>
        <a:bodyPr/>
        <a:lstStyle/>
        <a:p>
          <a:endParaRPr lang="it-IT"/>
        </a:p>
      </dgm:t>
    </dgm:pt>
    <dgm:pt modelId="{23FED800-C0F6-4493-85D0-E812D88BEB12}" type="sibTrans" cxnId="{FB7CF676-E098-4B0D-99D7-B0CD5CA95630}">
      <dgm:prSet/>
      <dgm:spPr/>
      <dgm:t>
        <a:bodyPr/>
        <a:lstStyle/>
        <a:p>
          <a:endParaRPr lang="it-IT"/>
        </a:p>
      </dgm:t>
    </dgm:pt>
    <dgm:pt modelId="{5536C73C-CB72-42D1-8A08-F9440ACE5049}">
      <dgm:prSet phldrT="[Testo]"/>
      <dgm:spPr/>
      <dgm:t>
        <a:bodyPr/>
        <a:lstStyle/>
        <a:p>
          <a:r>
            <a:rPr lang="it-IT" dirty="0" smtClean="0"/>
            <a:t>Casuali</a:t>
          </a:r>
          <a:endParaRPr lang="it-IT" dirty="0"/>
        </a:p>
      </dgm:t>
    </dgm:pt>
    <dgm:pt modelId="{7DE4EEF8-0FDE-4FE4-8185-46C383C05879}" type="parTrans" cxnId="{2879E432-6CC4-4834-96A4-DF05CDF4A5B2}">
      <dgm:prSet/>
      <dgm:spPr/>
      <dgm:t>
        <a:bodyPr/>
        <a:lstStyle/>
        <a:p>
          <a:endParaRPr lang="it-IT"/>
        </a:p>
      </dgm:t>
    </dgm:pt>
    <dgm:pt modelId="{D310333C-74D6-45D9-BF78-A85695C2B9F6}" type="sibTrans" cxnId="{2879E432-6CC4-4834-96A4-DF05CDF4A5B2}">
      <dgm:prSet/>
      <dgm:spPr/>
      <dgm:t>
        <a:bodyPr/>
        <a:lstStyle/>
        <a:p>
          <a:endParaRPr lang="it-IT"/>
        </a:p>
      </dgm:t>
    </dgm:pt>
    <dgm:pt modelId="{BFA5314C-83ED-4553-8CA7-5B61E45DEE54}">
      <dgm:prSet/>
      <dgm:spPr/>
      <dgm:t>
        <a:bodyPr/>
        <a:lstStyle/>
        <a:p>
          <a:r>
            <a:rPr lang="it-IT" dirty="0" smtClean="0"/>
            <a:t>Diviso in categorie</a:t>
          </a:r>
          <a:endParaRPr lang="it-IT" dirty="0"/>
        </a:p>
      </dgm:t>
    </dgm:pt>
    <dgm:pt modelId="{7AA28711-CB2A-4D42-8323-C75E51487E57}" type="parTrans" cxnId="{6C02279E-362B-409E-8455-4618D636671E}">
      <dgm:prSet/>
      <dgm:spPr/>
      <dgm:t>
        <a:bodyPr/>
        <a:lstStyle/>
        <a:p>
          <a:endParaRPr lang="it-IT"/>
        </a:p>
      </dgm:t>
    </dgm:pt>
    <dgm:pt modelId="{454FA198-7FB4-47E3-A11A-4B41444F3DC7}" type="sibTrans" cxnId="{6C02279E-362B-409E-8455-4618D636671E}">
      <dgm:prSet/>
      <dgm:spPr/>
      <dgm:t>
        <a:bodyPr/>
        <a:lstStyle/>
        <a:p>
          <a:endParaRPr lang="it-IT"/>
        </a:p>
      </dgm:t>
    </dgm:pt>
    <dgm:pt modelId="{D4DFA7BD-9383-4814-BDB3-299013744EA4}">
      <dgm:prSet/>
      <dgm:spPr/>
      <dgm:t>
        <a:bodyPr/>
        <a:lstStyle/>
        <a:p>
          <a:r>
            <a:rPr lang="it-IT" dirty="0" smtClean="0"/>
            <a:t>Salvataggio vestiti posseduti/acquistati</a:t>
          </a:r>
          <a:endParaRPr lang="it-IT" dirty="0"/>
        </a:p>
      </dgm:t>
    </dgm:pt>
    <dgm:pt modelId="{E700A4B4-ADE7-42C2-B5B9-4C734EF6C351}" type="parTrans" cxnId="{887B0741-2F16-41EA-A3C6-C0A721B81B30}">
      <dgm:prSet/>
      <dgm:spPr/>
      <dgm:t>
        <a:bodyPr/>
        <a:lstStyle/>
        <a:p>
          <a:endParaRPr lang="it-IT"/>
        </a:p>
      </dgm:t>
    </dgm:pt>
    <dgm:pt modelId="{21FE32EB-4F19-4F49-B218-20DD9AB104DA}" type="sibTrans" cxnId="{887B0741-2F16-41EA-A3C6-C0A721B81B30}">
      <dgm:prSet/>
      <dgm:spPr/>
      <dgm:t>
        <a:bodyPr/>
        <a:lstStyle/>
        <a:p>
          <a:endParaRPr lang="it-IT"/>
        </a:p>
      </dgm:t>
    </dgm:pt>
    <dgm:pt modelId="{7D293BDA-1ABB-44EB-81F3-A0ABF91FA8DF}">
      <dgm:prSet phldrT="[Testo]"/>
      <dgm:spPr/>
      <dgm:t>
        <a:bodyPr/>
        <a:lstStyle/>
        <a:p>
          <a:r>
            <a:rPr lang="it-IT" dirty="0" smtClean="0"/>
            <a:t>Scelta manuale dell’utente</a:t>
          </a:r>
          <a:endParaRPr lang="it-IT" dirty="0"/>
        </a:p>
      </dgm:t>
    </dgm:pt>
    <dgm:pt modelId="{FDCC0F23-362B-4C4D-9D62-3F5D9B2C5A52}" type="parTrans" cxnId="{CBD52A84-EA9E-498D-A117-EC375F258923}">
      <dgm:prSet/>
      <dgm:spPr/>
      <dgm:t>
        <a:bodyPr/>
        <a:lstStyle/>
        <a:p>
          <a:endParaRPr lang="it-IT"/>
        </a:p>
      </dgm:t>
    </dgm:pt>
    <dgm:pt modelId="{974263C8-943C-445D-86D1-3726EACEAFD2}" type="sibTrans" cxnId="{CBD52A84-EA9E-498D-A117-EC375F258923}">
      <dgm:prSet/>
      <dgm:spPr/>
      <dgm:t>
        <a:bodyPr/>
        <a:lstStyle/>
        <a:p>
          <a:endParaRPr lang="it-IT"/>
        </a:p>
      </dgm:t>
    </dgm:pt>
    <dgm:pt modelId="{DCB9D889-0B33-425D-823E-5A4140AC0870}">
      <dgm:prSet phldrT="[Testo]"/>
      <dgm:spPr/>
      <dgm:t>
        <a:bodyPr/>
        <a:lstStyle/>
        <a:p>
          <a:r>
            <a:rPr lang="it-IT" dirty="0" smtClean="0"/>
            <a:t>Prova vestiti da acquistare sul guardaroba posseduto</a:t>
          </a:r>
          <a:endParaRPr lang="it-IT" dirty="0"/>
        </a:p>
      </dgm:t>
    </dgm:pt>
    <dgm:pt modelId="{A56048CA-B037-4181-93CE-6AA7E841737E}" type="parTrans" cxnId="{1CCBACE8-A194-4DCA-8A92-EF2A6DAEDD38}">
      <dgm:prSet/>
      <dgm:spPr/>
      <dgm:t>
        <a:bodyPr/>
        <a:lstStyle/>
        <a:p>
          <a:endParaRPr lang="it-IT"/>
        </a:p>
      </dgm:t>
    </dgm:pt>
    <dgm:pt modelId="{0C536C36-30EB-4432-B1AD-D760D8EE7626}" type="sibTrans" cxnId="{1CCBACE8-A194-4DCA-8A92-EF2A6DAEDD38}">
      <dgm:prSet/>
      <dgm:spPr/>
      <dgm:t>
        <a:bodyPr/>
        <a:lstStyle/>
        <a:p>
          <a:endParaRPr lang="it-IT"/>
        </a:p>
      </dgm:t>
    </dgm:pt>
    <dgm:pt modelId="{3BD3864E-37F4-4A5E-8C1C-C23686B356D4}">
      <dgm:prSet phldrT="[Testo]"/>
      <dgm:spPr/>
      <dgm:t>
        <a:bodyPr/>
        <a:lstStyle/>
        <a:p>
          <a:r>
            <a:rPr lang="it-IT" dirty="0" smtClean="0"/>
            <a:t>Capi consigliati in base al guardaroba</a:t>
          </a:r>
          <a:endParaRPr lang="it-IT" dirty="0"/>
        </a:p>
      </dgm:t>
    </dgm:pt>
    <dgm:pt modelId="{B2F580AC-5C96-45E4-8F94-988C617A6A77}" type="parTrans" cxnId="{ACCDEC45-1F76-4C77-945C-F646C107B79E}">
      <dgm:prSet/>
      <dgm:spPr/>
      <dgm:t>
        <a:bodyPr/>
        <a:lstStyle/>
        <a:p>
          <a:endParaRPr lang="it-IT"/>
        </a:p>
      </dgm:t>
    </dgm:pt>
    <dgm:pt modelId="{96333AE5-5174-4540-B4A3-7C95CAD71DDD}" type="sibTrans" cxnId="{ACCDEC45-1F76-4C77-945C-F646C107B79E}">
      <dgm:prSet/>
      <dgm:spPr/>
      <dgm:t>
        <a:bodyPr/>
        <a:lstStyle/>
        <a:p>
          <a:endParaRPr lang="it-IT"/>
        </a:p>
      </dgm:t>
    </dgm:pt>
    <dgm:pt modelId="{1480EEA1-6C02-4080-867D-BB1BDECE187B}">
      <dgm:prSet/>
      <dgm:spPr/>
      <dgm:t>
        <a:bodyPr/>
        <a:lstStyle/>
        <a:p>
          <a:r>
            <a:rPr lang="it-IT" dirty="0" smtClean="0"/>
            <a:t>Algoritmo abbinamento migliore</a:t>
          </a:r>
          <a:endParaRPr lang="it-IT" dirty="0"/>
        </a:p>
      </dgm:t>
    </dgm:pt>
    <dgm:pt modelId="{043B019F-AAA2-4068-89C7-AA8E88FAF96F}" type="parTrans" cxnId="{9B6B6D6B-F15D-4FB5-A3E1-615D970623F5}">
      <dgm:prSet/>
      <dgm:spPr/>
      <dgm:t>
        <a:bodyPr/>
        <a:lstStyle/>
        <a:p>
          <a:endParaRPr lang="it-IT"/>
        </a:p>
      </dgm:t>
    </dgm:pt>
    <dgm:pt modelId="{09B7DF9F-CC58-4C1E-A6D1-85FD7780563A}" type="sibTrans" cxnId="{9B6B6D6B-F15D-4FB5-A3E1-615D970623F5}">
      <dgm:prSet/>
      <dgm:spPr/>
      <dgm:t>
        <a:bodyPr/>
        <a:lstStyle/>
        <a:p>
          <a:endParaRPr lang="it-IT"/>
        </a:p>
      </dgm:t>
    </dgm:pt>
    <dgm:pt modelId="{4EDE097D-FCF8-48B4-BF60-D5C7980D5F3A}">
      <dgm:prSet phldrT="[Testo]"/>
      <dgm:spPr/>
      <dgm:t>
        <a:bodyPr/>
        <a:lstStyle/>
        <a:p>
          <a:r>
            <a:rPr lang="it-IT" dirty="0" smtClean="0"/>
            <a:t>Salvataggio abbinamenti usati </a:t>
          </a:r>
          <a:endParaRPr lang="it-IT" dirty="0"/>
        </a:p>
      </dgm:t>
    </dgm:pt>
    <dgm:pt modelId="{707E740D-C6D3-4A48-A496-D50048295AB3}" type="parTrans" cxnId="{C39A2E18-0FBA-435D-8491-74C74DFC2C15}">
      <dgm:prSet/>
      <dgm:spPr/>
      <dgm:t>
        <a:bodyPr/>
        <a:lstStyle/>
        <a:p>
          <a:endParaRPr lang="it-IT"/>
        </a:p>
      </dgm:t>
    </dgm:pt>
    <dgm:pt modelId="{8DABDA5B-CD27-493C-AFBF-B52EA6C21B1D}" type="sibTrans" cxnId="{C39A2E18-0FBA-435D-8491-74C74DFC2C15}">
      <dgm:prSet/>
      <dgm:spPr/>
      <dgm:t>
        <a:bodyPr/>
        <a:lstStyle/>
        <a:p>
          <a:endParaRPr lang="it-IT"/>
        </a:p>
      </dgm:t>
    </dgm:pt>
    <dgm:pt modelId="{9B27D8BA-05D0-4678-98A2-EB793A92F146}">
      <dgm:prSet/>
      <dgm:spPr/>
      <dgm:t>
        <a:bodyPr/>
        <a:lstStyle/>
        <a:p>
          <a:r>
            <a:rPr lang="it-IT" dirty="0" smtClean="0"/>
            <a:t>Codice </a:t>
          </a:r>
          <a:r>
            <a:rPr lang="it-IT" dirty="0" smtClean="0"/>
            <a:t>a barre su etichetta</a:t>
          </a:r>
          <a:endParaRPr lang="it-IT" dirty="0"/>
        </a:p>
      </dgm:t>
    </dgm:pt>
    <dgm:pt modelId="{C5E25C5A-7868-4765-B7BE-62CDEE7F20E0}" type="parTrans" cxnId="{8FB7FB09-0E2F-45D6-A520-A92B2A199D49}">
      <dgm:prSet/>
      <dgm:spPr/>
      <dgm:t>
        <a:bodyPr/>
        <a:lstStyle/>
        <a:p>
          <a:endParaRPr lang="it-IT"/>
        </a:p>
      </dgm:t>
    </dgm:pt>
    <dgm:pt modelId="{1A0F72FF-886A-49E9-83B5-BB6BA48FA8B4}" type="sibTrans" cxnId="{8FB7FB09-0E2F-45D6-A520-A92B2A199D49}">
      <dgm:prSet/>
      <dgm:spPr/>
      <dgm:t>
        <a:bodyPr/>
        <a:lstStyle/>
        <a:p>
          <a:endParaRPr lang="it-IT"/>
        </a:p>
      </dgm:t>
    </dgm:pt>
    <dgm:pt modelId="{E99B3F59-2761-4FB3-9E25-754458A3F20E}">
      <dgm:prSet phldrT="[Testo]"/>
      <dgm:spPr/>
      <dgm:t>
        <a:bodyPr/>
        <a:lstStyle/>
        <a:p>
          <a:r>
            <a:rPr lang="it-IT" dirty="0" smtClean="0"/>
            <a:t>Virtualizzazione vestiti </a:t>
          </a:r>
          <a:r>
            <a:rPr lang="it-IT" dirty="0" smtClean="0"/>
            <a:t> 2D o 3D </a:t>
          </a:r>
          <a:r>
            <a:rPr lang="it-IT" dirty="0" smtClean="0"/>
            <a:t>(?)</a:t>
          </a:r>
          <a:endParaRPr lang="it-IT" dirty="0"/>
        </a:p>
      </dgm:t>
    </dgm:pt>
    <dgm:pt modelId="{9C6E3C0A-702C-4255-BBB3-FB143FA81E84}" type="parTrans" cxnId="{907C5B18-9D16-494D-976E-F81074BE3E8D}">
      <dgm:prSet/>
      <dgm:spPr/>
      <dgm:t>
        <a:bodyPr/>
        <a:lstStyle/>
        <a:p>
          <a:endParaRPr lang="it-IT"/>
        </a:p>
      </dgm:t>
    </dgm:pt>
    <dgm:pt modelId="{4B89B0B4-A331-43A4-A46C-E9A75D7630AA}" type="sibTrans" cxnId="{907C5B18-9D16-494D-976E-F81074BE3E8D}">
      <dgm:prSet/>
      <dgm:spPr/>
      <dgm:t>
        <a:bodyPr/>
        <a:lstStyle/>
        <a:p>
          <a:endParaRPr lang="it-IT"/>
        </a:p>
      </dgm:t>
    </dgm:pt>
    <dgm:pt modelId="{CCFEE607-9B67-4B0C-9FB9-8E8C7831EE7C}" type="pres">
      <dgm:prSet presAssocID="{94A0E3A1-7E5B-49D5-A65A-5A9FFA6EF02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F0C74F5D-272E-4A90-AB34-8D9C93455D7B}" type="pres">
      <dgm:prSet presAssocID="{B419D475-D5C1-44C2-8259-3F52750A4EC7}" presName="hierRoot1" presStyleCnt="0"/>
      <dgm:spPr/>
      <dgm:t>
        <a:bodyPr/>
        <a:lstStyle/>
        <a:p>
          <a:endParaRPr lang="it-IT"/>
        </a:p>
      </dgm:t>
    </dgm:pt>
    <dgm:pt modelId="{CA9A8EBF-48EE-4A96-9CEB-364F2C758E44}" type="pres">
      <dgm:prSet presAssocID="{B419D475-D5C1-44C2-8259-3F52750A4EC7}" presName="composite" presStyleCnt="0"/>
      <dgm:spPr/>
      <dgm:t>
        <a:bodyPr/>
        <a:lstStyle/>
        <a:p>
          <a:endParaRPr lang="it-IT"/>
        </a:p>
      </dgm:t>
    </dgm:pt>
    <dgm:pt modelId="{79D93F31-9293-48FF-9B17-B4C26820ED51}" type="pres">
      <dgm:prSet presAssocID="{B419D475-D5C1-44C2-8259-3F52750A4EC7}" presName="background" presStyleLbl="node0" presStyleIdx="0" presStyleCnt="1"/>
      <dgm:spPr/>
      <dgm:t>
        <a:bodyPr/>
        <a:lstStyle/>
        <a:p>
          <a:endParaRPr lang="it-IT"/>
        </a:p>
      </dgm:t>
    </dgm:pt>
    <dgm:pt modelId="{69EC9B1C-DF02-432F-AABA-5FC2EC663DA9}" type="pres">
      <dgm:prSet presAssocID="{B419D475-D5C1-44C2-8259-3F52750A4EC7}" presName="text" presStyleLbl="fgAcc0" presStyleIdx="0" presStyleCnt="1" custLinFactNeighborX="92681" custLinFactNeighborY="-2446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F24C8E6-ABF3-4698-9584-80D0AEB5CF96}" type="pres">
      <dgm:prSet presAssocID="{B419D475-D5C1-44C2-8259-3F52750A4EC7}" presName="hierChild2" presStyleCnt="0"/>
      <dgm:spPr/>
      <dgm:t>
        <a:bodyPr/>
        <a:lstStyle/>
        <a:p>
          <a:endParaRPr lang="it-IT"/>
        </a:p>
      </dgm:t>
    </dgm:pt>
    <dgm:pt modelId="{5BA5BD1D-E5B1-4D5F-B4F8-989E32654BFD}" type="pres">
      <dgm:prSet presAssocID="{862B751B-C063-46C0-A666-25C6D1D8C03D}" presName="Name10" presStyleLbl="parChTrans1D2" presStyleIdx="0" presStyleCnt="2"/>
      <dgm:spPr/>
      <dgm:t>
        <a:bodyPr/>
        <a:lstStyle/>
        <a:p>
          <a:endParaRPr lang="it-IT"/>
        </a:p>
      </dgm:t>
    </dgm:pt>
    <dgm:pt modelId="{04ED5845-130A-4C1F-8511-E945704DAA31}" type="pres">
      <dgm:prSet presAssocID="{32B7F223-BE0E-4F92-AF0E-795CBF6289D7}" presName="hierRoot2" presStyleCnt="0"/>
      <dgm:spPr/>
      <dgm:t>
        <a:bodyPr/>
        <a:lstStyle/>
        <a:p>
          <a:endParaRPr lang="it-IT"/>
        </a:p>
      </dgm:t>
    </dgm:pt>
    <dgm:pt modelId="{96017037-387F-4436-9DF3-D918A60BD475}" type="pres">
      <dgm:prSet presAssocID="{32B7F223-BE0E-4F92-AF0E-795CBF6289D7}" presName="composite2" presStyleCnt="0"/>
      <dgm:spPr/>
      <dgm:t>
        <a:bodyPr/>
        <a:lstStyle/>
        <a:p>
          <a:endParaRPr lang="it-IT"/>
        </a:p>
      </dgm:t>
    </dgm:pt>
    <dgm:pt modelId="{B85BB445-3E0D-4B36-8F56-4645EFCA5A75}" type="pres">
      <dgm:prSet presAssocID="{32B7F223-BE0E-4F92-AF0E-795CBF6289D7}" presName="background2" presStyleLbl="node2" presStyleIdx="0" presStyleCnt="2"/>
      <dgm:spPr/>
      <dgm:t>
        <a:bodyPr/>
        <a:lstStyle/>
        <a:p>
          <a:endParaRPr lang="it-IT"/>
        </a:p>
      </dgm:t>
    </dgm:pt>
    <dgm:pt modelId="{05794AE9-4AF7-418E-BF28-2A0037F7D4CC}" type="pres">
      <dgm:prSet presAssocID="{32B7F223-BE0E-4F92-AF0E-795CBF6289D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5BB7BF9-025A-45A7-A355-125FFBAE8D59}" type="pres">
      <dgm:prSet presAssocID="{32B7F223-BE0E-4F92-AF0E-795CBF6289D7}" presName="hierChild3" presStyleCnt="0"/>
      <dgm:spPr/>
      <dgm:t>
        <a:bodyPr/>
        <a:lstStyle/>
        <a:p>
          <a:endParaRPr lang="it-IT"/>
        </a:p>
      </dgm:t>
    </dgm:pt>
    <dgm:pt modelId="{1AE50C7A-D005-4715-B884-042C0D65CFA2}" type="pres">
      <dgm:prSet presAssocID="{9C6E3C0A-702C-4255-BBB3-FB143FA81E84}" presName="Name17" presStyleLbl="parChTrans1D3" presStyleIdx="0" presStyleCnt="7"/>
      <dgm:spPr/>
      <dgm:t>
        <a:bodyPr/>
        <a:lstStyle/>
        <a:p>
          <a:endParaRPr lang="it-IT"/>
        </a:p>
      </dgm:t>
    </dgm:pt>
    <dgm:pt modelId="{994D1E48-DE8B-468B-AF76-13778751E7D6}" type="pres">
      <dgm:prSet presAssocID="{E99B3F59-2761-4FB3-9E25-754458A3F20E}" presName="hierRoot3" presStyleCnt="0"/>
      <dgm:spPr/>
      <dgm:t>
        <a:bodyPr/>
        <a:lstStyle/>
        <a:p>
          <a:endParaRPr lang="it-IT"/>
        </a:p>
      </dgm:t>
    </dgm:pt>
    <dgm:pt modelId="{3C5D4AA5-0FF3-4576-9149-16AD1139AEDC}" type="pres">
      <dgm:prSet presAssocID="{E99B3F59-2761-4FB3-9E25-754458A3F20E}" presName="composite3" presStyleCnt="0"/>
      <dgm:spPr/>
      <dgm:t>
        <a:bodyPr/>
        <a:lstStyle/>
        <a:p>
          <a:endParaRPr lang="it-IT"/>
        </a:p>
      </dgm:t>
    </dgm:pt>
    <dgm:pt modelId="{4E3BA9E9-87A7-4D08-8887-FECF2F88F5CD}" type="pres">
      <dgm:prSet presAssocID="{E99B3F59-2761-4FB3-9E25-754458A3F20E}" presName="background3" presStyleLbl="node3" presStyleIdx="0" presStyleCnt="7"/>
      <dgm:spPr/>
      <dgm:t>
        <a:bodyPr/>
        <a:lstStyle/>
        <a:p>
          <a:endParaRPr lang="it-IT"/>
        </a:p>
      </dgm:t>
    </dgm:pt>
    <dgm:pt modelId="{4F624126-9C81-473F-8A13-3269A3759CAE}" type="pres">
      <dgm:prSet presAssocID="{E99B3F59-2761-4FB3-9E25-754458A3F20E}" presName="text3" presStyleLbl="fgAcc3" presStyleIdx="0" presStyleCnt="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D5D3A63-E1CC-4268-AC92-8D23341BD017}" type="pres">
      <dgm:prSet presAssocID="{E99B3F59-2761-4FB3-9E25-754458A3F20E}" presName="hierChild4" presStyleCnt="0"/>
      <dgm:spPr/>
      <dgm:t>
        <a:bodyPr/>
        <a:lstStyle/>
        <a:p>
          <a:endParaRPr lang="it-IT"/>
        </a:p>
      </dgm:t>
    </dgm:pt>
    <dgm:pt modelId="{6D41B833-B3CF-4692-BE2D-70D37573A5D7}" type="pres">
      <dgm:prSet presAssocID="{160215C0-01C1-4934-8791-140515ED9F97}" presName="Name17" presStyleLbl="parChTrans1D3" presStyleIdx="1" presStyleCnt="7"/>
      <dgm:spPr/>
      <dgm:t>
        <a:bodyPr/>
        <a:lstStyle/>
        <a:p>
          <a:endParaRPr lang="it-IT"/>
        </a:p>
      </dgm:t>
    </dgm:pt>
    <dgm:pt modelId="{C66489DB-CCCA-495A-A72A-A0772FE98220}" type="pres">
      <dgm:prSet presAssocID="{464DA701-63B2-404E-AE40-F640AD71820F}" presName="hierRoot3" presStyleCnt="0"/>
      <dgm:spPr/>
      <dgm:t>
        <a:bodyPr/>
        <a:lstStyle/>
        <a:p>
          <a:endParaRPr lang="it-IT"/>
        </a:p>
      </dgm:t>
    </dgm:pt>
    <dgm:pt modelId="{AE66A951-4FC7-42FA-8EAA-D772489B1AC2}" type="pres">
      <dgm:prSet presAssocID="{464DA701-63B2-404E-AE40-F640AD71820F}" presName="composite3" presStyleCnt="0"/>
      <dgm:spPr/>
      <dgm:t>
        <a:bodyPr/>
        <a:lstStyle/>
        <a:p>
          <a:endParaRPr lang="it-IT"/>
        </a:p>
      </dgm:t>
    </dgm:pt>
    <dgm:pt modelId="{64EB490C-A699-4BF8-9206-1B43E301960B}" type="pres">
      <dgm:prSet presAssocID="{464DA701-63B2-404E-AE40-F640AD71820F}" presName="background3" presStyleLbl="node3" presStyleIdx="1" presStyleCnt="7"/>
      <dgm:spPr/>
      <dgm:t>
        <a:bodyPr/>
        <a:lstStyle/>
        <a:p>
          <a:endParaRPr lang="it-IT"/>
        </a:p>
      </dgm:t>
    </dgm:pt>
    <dgm:pt modelId="{1108B821-FE6E-47CA-ADC7-F616DEF2C729}" type="pres">
      <dgm:prSet presAssocID="{464DA701-63B2-404E-AE40-F640AD71820F}" presName="text3" presStyleLbl="fgAcc3" presStyleIdx="1" presStyleCnt="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7102E390-0904-4F93-8419-A0F74BC651E9}" type="pres">
      <dgm:prSet presAssocID="{464DA701-63B2-404E-AE40-F640AD71820F}" presName="hierChild4" presStyleCnt="0"/>
      <dgm:spPr/>
      <dgm:t>
        <a:bodyPr/>
        <a:lstStyle/>
        <a:p>
          <a:endParaRPr lang="it-IT"/>
        </a:p>
      </dgm:t>
    </dgm:pt>
    <dgm:pt modelId="{2193BF48-7E38-4806-AC34-D2283CA477C3}" type="pres">
      <dgm:prSet presAssocID="{7AA28711-CB2A-4D42-8323-C75E51487E57}" presName="Name23" presStyleLbl="parChTrans1D4" presStyleIdx="0" presStyleCnt="4"/>
      <dgm:spPr/>
      <dgm:t>
        <a:bodyPr/>
        <a:lstStyle/>
        <a:p>
          <a:endParaRPr lang="it-IT"/>
        </a:p>
      </dgm:t>
    </dgm:pt>
    <dgm:pt modelId="{FFD6BAE8-C5FD-4745-920C-B6BBEFA129E8}" type="pres">
      <dgm:prSet presAssocID="{BFA5314C-83ED-4553-8CA7-5B61E45DEE54}" presName="hierRoot4" presStyleCnt="0"/>
      <dgm:spPr/>
      <dgm:t>
        <a:bodyPr/>
        <a:lstStyle/>
        <a:p>
          <a:endParaRPr lang="it-IT"/>
        </a:p>
      </dgm:t>
    </dgm:pt>
    <dgm:pt modelId="{C0D13B5A-2D4D-4BD5-9DAE-0C1025687B58}" type="pres">
      <dgm:prSet presAssocID="{BFA5314C-83ED-4553-8CA7-5B61E45DEE54}" presName="composite4" presStyleCnt="0"/>
      <dgm:spPr/>
      <dgm:t>
        <a:bodyPr/>
        <a:lstStyle/>
        <a:p>
          <a:endParaRPr lang="it-IT"/>
        </a:p>
      </dgm:t>
    </dgm:pt>
    <dgm:pt modelId="{15804DD3-F6DC-4D7B-9029-41B67675EAB3}" type="pres">
      <dgm:prSet presAssocID="{BFA5314C-83ED-4553-8CA7-5B61E45DEE54}" presName="background4" presStyleLbl="node4" presStyleIdx="0" presStyleCnt="4"/>
      <dgm:spPr/>
      <dgm:t>
        <a:bodyPr/>
        <a:lstStyle/>
        <a:p>
          <a:endParaRPr lang="it-IT"/>
        </a:p>
      </dgm:t>
    </dgm:pt>
    <dgm:pt modelId="{FAA172BE-E022-49BA-834D-9A89C0294181}" type="pres">
      <dgm:prSet presAssocID="{BFA5314C-83ED-4553-8CA7-5B61E45DEE54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7BE86D3-7E47-4A0E-8B7C-522A59E85C76}" type="pres">
      <dgm:prSet presAssocID="{BFA5314C-83ED-4553-8CA7-5B61E45DEE54}" presName="hierChild5" presStyleCnt="0"/>
      <dgm:spPr/>
      <dgm:t>
        <a:bodyPr/>
        <a:lstStyle/>
        <a:p>
          <a:endParaRPr lang="it-IT"/>
        </a:p>
      </dgm:t>
    </dgm:pt>
    <dgm:pt modelId="{03BD738F-9BDE-4D0E-8869-22070850BBA2}" type="pres">
      <dgm:prSet presAssocID="{E700A4B4-ADE7-42C2-B5B9-4C734EF6C351}" presName="Name23" presStyleLbl="parChTrans1D4" presStyleIdx="1" presStyleCnt="4"/>
      <dgm:spPr/>
      <dgm:t>
        <a:bodyPr/>
        <a:lstStyle/>
        <a:p>
          <a:endParaRPr lang="it-IT"/>
        </a:p>
      </dgm:t>
    </dgm:pt>
    <dgm:pt modelId="{6955782D-9C1D-49F6-B91F-7688699CADB4}" type="pres">
      <dgm:prSet presAssocID="{D4DFA7BD-9383-4814-BDB3-299013744EA4}" presName="hierRoot4" presStyleCnt="0"/>
      <dgm:spPr/>
      <dgm:t>
        <a:bodyPr/>
        <a:lstStyle/>
        <a:p>
          <a:endParaRPr lang="it-IT"/>
        </a:p>
      </dgm:t>
    </dgm:pt>
    <dgm:pt modelId="{2FA27715-F146-423B-A4FB-ADD183200D9A}" type="pres">
      <dgm:prSet presAssocID="{D4DFA7BD-9383-4814-BDB3-299013744EA4}" presName="composite4" presStyleCnt="0"/>
      <dgm:spPr/>
      <dgm:t>
        <a:bodyPr/>
        <a:lstStyle/>
        <a:p>
          <a:endParaRPr lang="it-IT"/>
        </a:p>
      </dgm:t>
    </dgm:pt>
    <dgm:pt modelId="{82F92C0A-70DE-4374-8A78-A0ED7220500D}" type="pres">
      <dgm:prSet presAssocID="{D4DFA7BD-9383-4814-BDB3-299013744EA4}" presName="background4" presStyleLbl="node4" presStyleIdx="1" presStyleCnt="4"/>
      <dgm:spPr/>
      <dgm:t>
        <a:bodyPr/>
        <a:lstStyle/>
        <a:p>
          <a:endParaRPr lang="it-IT"/>
        </a:p>
      </dgm:t>
    </dgm:pt>
    <dgm:pt modelId="{59467F62-D605-43E9-96F4-1B143D63789F}" type="pres">
      <dgm:prSet presAssocID="{D4DFA7BD-9383-4814-BDB3-299013744EA4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B2D7515-C7BE-49B4-AB19-AC454A22A194}" type="pres">
      <dgm:prSet presAssocID="{D4DFA7BD-9383-4814-BDB3-299013744EA4}" presName="hierChild5" presStyleCnt="0"/>
      <dgm:spPr/>
      <dgm:t>
        <a:bodyPr/>
        <a:lstStyle/>
        <a:p>
          <a:endParaRPr lang="it-IT"/>
        </a:p>
      </dgm:t>
    </dgm:pt>
    <dgm:pt modelId="{92BA8ED0-495B-46F1-B30B-4ABD84B83A67}" type="pres">
      <dgm:prSet presAssocID="{C5E25C5A-7868-4765-B7BE-62CDEE7F20E0}" presName="Name23" presStyleLbl="parChTrans1D4" presStyleIdx="2" presStyleCnt="4"/>
      <dgm:spPr/>
      <dgm:t>
        <a:bodyPr/>
        <a:lstStyle/>
        <a:p>
          <a:endParaRPr lang="it-IT"/>
        </a:p>
      </dgm:t>
    </dgm:pt>
    <dgm:pt modelId="{9546E48F-9561-446B-9685-0F2EC22124DF}" type="pres">
      <dgm:prSet presAssocID="{9B27D8BA-05D0-4678-98A2-EB793A92F146}" presName="hierRoot4" presStyleCnt="0"/>
      <dgm:spPr/>
      <dgm:t>
        <a:bodyPr/>
        <a:lstStyle/>
        <a:p>
          <a:endParaRPr lang="it-IT"/>
        </a:p>
      </dgm:t>
    </dgm:pt>
    <dgm:pt modelId="{2F0B2C54-8B22-4864-A13C-BBA628E415AB}" type="pres">
      <dgm:prSet presAssocID="{9B27D8BA-05D0-4678-98A2-EB793A92F146}" presName="composite4" presStyleCnt="0"/>
      <dgm:spPr/>
      <dgm:t>
        <a:bodyPr/>
        <a:lstStyle/>
        <a:p>
          <a:endParaRPr lang="it-IT"/>
        </a:p>
      </dgm:t>
    </dgm:pt>
    <dgm:pt modelId="{3B7E989A-AE77-4BC9-AE2F-57CED4EFC10E}" type="pres">
      <dgm:prSet presAssocID="{9B27D8BA-05D0-4678-98A2-EB793A92F146}" presName="background4" presStyleLbl="node4" presStyleIdx="2" presStyleCnt="4"/>
      <dgm:spPr/>
      <dgm:t>
        <a:bodyPr/>
        <a:lstStyle/>
        <a:p>
          <a:endParaRPr lang="it-IT"/>
        </a:p>
      </dgm:t>
    </dgm:pt>
    <dgm:pt modelId="{BF0AFF2C-FD01-4460-9B61-4B737FA7FA36}" type="pres">
      <dgm:prSet presAssocID="{9B27D8BA-05D0-4678-98A2-EB793A92F146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8B3C196-F533-47B5-A9EA-7BEAA36D6075}" type="pres">
      <dgm:prSet presAssocID="{9B27D8BA-05D0-4678-98A2-EB793A92F146}" presName="hierChild5" presStyleCnt="0"/>
      <dgm:spPr/>
      <dgm:t>
        <a:bodyPr/>
        <a:lstStyle/>
        <a:p>
          <a:endParaRPr lang="it-IT"/>
        </a:p>
      </dgm:t>
    </dgm:pt>
    <dgm:pt modelId="{53ED2ABD-258A-459B-8CA1-79A3FE39B2E5}" type="pres">
      <dgm:prSet presAssocID="{713C2644-13FB-4AED-8770-4B5BC80C79BA}" presName="Name10" presStyleLbl="parChTrans1D2" presStyleIdx="1" presStyleCnt="2"/>
      <dgm:spPr/>
      <dgm:t>
        <a:bodyPr/>
        <a:lstStyle/>
        <a:p>
          <a:endParaRPr lang="it-IT"/>
        </a:p>
      </dgm:t>
    </dgm:pt>
    <dgm:pt modelId="{571319EF-2542-4DA5-A474-9806F55434A8}" type="pres">
      <dgm:prSet presAssocID="{472E7F70-9DB6-48DC-9820-423B2E3B758A}" presName="hierRoot2" presStyleCnt="0"/>
      <dgm:spPr/>
      <dgm:t>
        <a:bodyPr/>
        <a:lstStyle/>
        <a:p>
          <a:endParaRPr lang="it-IT"/>
        </a:p>
      </dgm:t>
    </dgm:pt>
    <dgm:pt modelId="{D9033126-C5AF-48B9-BA0F-9CD2AC214AA9}" type="pres">
      <dgm:prSet presAssocID="{472E7F70-9DB6-48DC-9820-423B2E3B758A}" presName="composite2" presStyleCnt="0"/>
      <dgm:spPr/>
      <dgm:t>
        <a:bodyPr/>
        <a:lstStyle/>
        <a:p>
          <a:endParaRPr lang="it-IT"/>
        </a:p>
      </dgm:t>
    </dgm:pt>
    <dgm:pt modelId="{E72F30CC-46C4-4EAA-9756-A21DBF0FA821}" type="pres">
      <dgm:prSet presAssocID="{472E7F70-9DB6-48DC-9820-423B2E3B758A}" presName="background2" presStyleLbl="node2" presStyleIdx="1" presStyleCnt="2"/>
      <dgm:spPr/>
      <dgm:t>
        <a:bodyPr/>
        <a:lstStyle/>
        <a:p>
          <a:endParaRPr lang="it-IT"/>
        </a:p>
      </dgm:t>
    </dgm:pt>
    <dgm:pt modelId="{37DE371C-1402-468B-A6C9-8C2BE3C19F6E}" type="pres">
      <dgm:prSet presAssocID="{472E7F70-9DB6-48DC-9820-423B2E3B758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4EC6E41-4A55-4187-83E5-F690E7EB1866}" type="pres">
      <dgm:prSet presAssocID="{472E7F70-9DB6-48DC-9820-423B2E3B758A}" presName="hierChild3" presStyleCnt="0"/>
      <dgm:spPr/>
      <dgm:t>
        <a:bodyPr/>
        <a:lstStyle/>
        <a:p>
          <a:endParaRPr lang="it-IT"/>
        </a:p>
      </dgm:t>
    </dgm:pt>
    <dgm:pt modelId="{93999047-E005-419B-80CA-94FFB1ED6A1C}" type="pres">
      <dgm:prSet presAssocID="{7DE4EEF8-0FDE-4FE4-8185-46C383C05879}" presName="Name17" presStyleLbl="parChTrans1D3" presStyleIdx="2" presStyleCnt="7"/>
      <dgm:spPr/>
      <dgm:t>
        <a:bodyPr/>
        <a:lstStyle/>
        <a:p>
          <a:endParaRPr lang="it-IT"/>
        </a:p>
      </dgm:t>
    </dgm:pt>
    <dgm:pt modelId="{8DA55350-8DF9-4650-BB68-90D76F92F676}" type="pres">
      <dgm:prSet presAssocID="{5536C73C-CB72-42D1-8A08-F9440ACE5049}" presName="hierRoot3" presStyleCnt="0"/>
      <dgm:spPr/>
      <dgm:t>
        <a:bodyPr/>
        <a:lstStyle/>
        <a:p>
          <a:endParaRPr lang="it-IT"/>
        </a:p>
      </dgm:t>
    </dgm:pt>
    <dgm:pt modelId="{7587AC44-8EA2-44DF-8CAB-A96CC3721EA2}" type="pres">
      <dgm:prSet presAssocID="{5536C73C-CB72-42D1-8A08-F9440ACE5049}" presName="composite3" presStyleCnt="0"/>
      <dgm:spPr/>
      <dgm:t>
        <a:bodyPr/>
        <a:lstStyle/>
        <a:p>
          <a:endParaRPr lang="it-IT"/>
        </a:p>
      </dgm:t>
    </dgm:pt>
    <dgm:pt modelId="{AB49D972-3EBB-4863-886C-2FA0123BFAA7}" type="pres">
      <dgm:prSet presAssocID="{5536C73C-CB72-42D1-8A08-F9440ACE5049}" presName="background3" presStyleLbl="node3" presStyleIdx="2" presStyleCnt="7"/>
      <dgm:spPr/>
      <dgm:t>
        <a:bodyPr/>
        <a:lstStyle/>
        <a:p>
          <a:endParaRPr lang="it-IT"/>
        </a:p>
      </dgm:t>
    </dgm:pt>
    <dgm:pt modelId="{A63941C8-E8F9-4F0E-B46C-08B06629C259}" type="pres">
      <dgm:prSet presAssocID="{5536C73C-CB72-42D1-8A08-F9440ACE5049}" presName="text3" presStyleLbl="fgAcc3" presStyleIdx="2" presStyleCnt="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1FE3726-94AE-4AB8-8223-E4B12323E435}" type="pres">
      <dgm:prSet presAssocID="{5536C73C-CB72-42D1-8A08-F9440ACE5049}" presName="hierChild4" presStyleCnt="0"/>
      <dgm:spPr/>
      <dgm:t>
        <a:bodyPr/>
        <a:lstStyle/>
        <a:p>
          <a:endParaRPr lang="it-IT"/>
        </a:p>
      </dgm:t>
    </dgm:pt>
    <dgm:pt modelId="{E4EF7C72-B323-4DC2-892B-733B9E3D7D5A}" type="pres">
      <dgm:prSet presAssocID="{043B019F-AAA2-4068-89C7-AA8E88FAF96F}" presName="Name23" presStyleLbl="parChTrans1D4" presStyleIdx="3" presStyleCnt="4"/>
      <dgm:spPr/>
      <dgm:t>
        <a:bodyPr/>
        <a:lstStyle/>
        <a:p>
          <a:endParaRPr lang="it-IT"/>
        </a:p>
      </dgm:t>
    </dgm:pt>
    <dgm:pt modelId="{ABFAE202-3819-4B25-92FA-8265D0447061}" type="pres">
      <dgm:prSet presAssocID="{1480EEA1-6C02-4080-867D-BB1BDECE187B}" presName="hierRoot4" presStyleCnt="0"/>
      <dgm:spPr/>
      <dgm:t>
        <a:bodyPr/>
        <a:lstStyle/>
        <a:p>
          <a:endParaRPr lang="it-IT"/>
        </a:p>
      </dgm:t>
    </dgm:pt>
    <dgm:pt modelId="{993E2819-05C6-4806-B0D1-FBDE92961CFC}" type="pres">
      <dgm:prSet presAssocID="{1480EEA1-6C02-4080-867D-BB1BDECE187B}" presName="composite4" presStyleCnt="0"/>
      <dgm:spPr/>
      <dgm:t>
        <a:bodyPr/>
        <a:lstStyle/>
        <a:p>
          <a:endParaRPr lang="it-IT"/>
        </a:p>
      </dgm:t>
    </dgm:pt>
    <dgm:pt modelId="{34849AD7-22A9-4AB2-82BC-2577C2DAC68A}" type="pres">
      <dgm:prSet presAssocID="{1480EEA1-6C02-4080-867D-BB1BDECE187B}" presName="background4" presStyleLbl="node4" presStyleIdx="3" presStyleCnt="4"/>
      <dgm:spPr/>
      <dgm:t>
        <a:bodyPr/>
        <a:lstStyle/>
        <a:p>
          <a:endParaRPr lang="it-IT"/>
        </a:p>
      </dgm:t>
    </dgm:pt>
    <dgm:pt modelId="{6C91C38D-FAB7-4D00-A7BC-C53226E2DD33}" type="pres">
      <dgm:prSet presAssocID="{1480EEA1-6C02-4080-867D-BB1BDECE187B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76A986B9-A0E6-4935-B09B-9DF7C7F8D8F3}" type="pres">
      <dgm:prSet presAssocID="{1480EEA1-6C02-4080-867D-BB1BDECE187B}" presName="hierChild5" presStyleCnt="0"/>
      <dgm:spPr/>
      <dgm:t>
        <a:bodyPr/>
        <a:lstStyle/>
        <a:p>
          <a:endParaRPr lang="it-IT"/>
        </a:p>
      </dgm:t>
    </dgm:pt>
    <dgm:pt modelId="{A6979DB9-E6DB-4E3F-9DB2-75E12D94C2FB}" type="pres">
      <dgm:prSet presAssocID="{FDCC0F23-362B-4C4D-9D62-3F5D9B2C5A52}" presName="Name17" presStyleLbl="parChTrans1D3" presStyleIdx="3" presStyleCnt="7"/>
      <dgm:spPr/>
      <dgm:t>
        <a:bodyPr/>
        <a:lstStyle/>
        <a:p>
          <a:endParaRPr lang="it-IT"/>
        </a:p>
      </dgm:t>
    </dgm:pt>
    <dgm:pt modelId="{CDF1CD66-A536-45E7-8105-C2282D9EAAA3}" type="pres">
      <dgm:prSet presAssocID="{7D293BDA-1ABB-44EB-81F3-A0ABF91FA8DF}" presName="hierRoot3" presStyleCnt="0"/>
      <dgm:spPr/>
      <dgm:t>
        <a:bodyPr/>
        <a:lstStyle/>
        <a:p>
          <a:endParaRPr lang="it-IT"/>
        </a:p>
      </dgm:t>
    </dgm:pt>
    <dgm:pt modelId="{A5FCBE85-A922-4AA3-995C-F0D6627F1774}" type="pres">
      <dgm:prSet presAssocID="{7D293BDA-1ABB-44EB-81F3-A0ABF91FA8DF}" presName="composite3" presStyleCnt="0"/>
      <dgm:spPr/>
      <dgm:t>
        <a:bodyPr/>
        <a:lstStyle/>
        <a:p>
          <a:endParaRPr lang="it-IT"/>
        </a:p>
      </dgm:t>
    </dgm:pt>
    <dgm:pt modelId="{8BC7D9E3-196A-45D8-B7D7-BCC61BA7857A}" type="pres">
      <dgm:prSet presAssocID="{7D293BDA-1ABB-44EB-81F3-A0ABF91FA8DF}" presName="background3" presStyleLbl="node3" presStyleIdx="3" presStyleCnt="7"/>
      <dgm:spPr/>
      <dgm:t>
        <a:bodyPr/>
        <a:lstStyle/>
        <a:p>
          <a:endParaRPr lang="it-IT"/>
        </a:p>
      </dgm:t>
    </dgm:pt>
    <dgm:pt modelId="{843D9ADE-AC82-4E94-9AD4-F7BB7699C510}" type="pres">
      <dgm:prSet presAssocID="{7D293BDA-1ABB-44EB-81F3-A0ABF91FA8DF}" presName="text3" presStyleLbl="fgAcc3" presStyleIdx="3" presStyleCnt="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D4387E3-1ECC-476D-9D3E-4BD78968DE9E}" type="pres">
      <dgm:prSet presAssocID="{7D293BDA-1ABB-44EB-81F3-A0ABF91FA8DF}" presName="hierChild4" presStyleCnt="0"/>
      <dgm:spPr/>
      <dgm:t>
        <a:bodyPr/>
        <a:lstStyle/>
        <a:p>
          <a:endParaRPr lang="it-IT"/>
        </a:p>
      </dgm:t>
    </dgm:pt>
    <dgm:pt modelId="{AEC25A28-627F-4FFB-A2E4-12340594B8DE}" type="pres">
      <dgm:prSet presAssocID="{A56048CA-B037-4181-93CE-6AA7E841737E}" presName="Name17" presStyleLbl="parChTrans1D3" presStyleIdx="4" presStyleCnt="7"/>
      <dgm:spPr/>
      <dgm:t>
        <a:bodyPr/>
        <a:lstStyle/>
        <a:p>
          <a:endParaRPr lang="it-IT"/>
        </a:p>
      </dgm:t>
    </dgm:pt>
    <dgm:pt modelId="{C8665C8D-6816-4D6D-A4F7-C12E0E3A7DE2}" type="pres">
      <dgm:prSet presAssocID="{DCB9D889-0B33-425D-823E-5A4140AC0870}" presName="hierRoot3" presStyleCnt="0"/>
      <dgm:spPr/>
      <dgm:t>
        <a:bodyPr/>
        <a:lstStyle/>
        <a:p>
          <a:endParaRPr lang="it-IT"/>
        </a:p>
      </dgm:t>
    </dgm:pt>
    <dgm:pt modelId="{9BF523EB-C06D-4820-ABF9-F4DD96821B4D}" type="pres">
      <dgm:prSet presAssocID="{DCB9D889-0B33-425D-823E-5A4140AC0870}" presName="composite3" presStyleCnt="0"/>
      <dgm:spPr/>
      <dgm:t>
        <a:bodyPr/>
        <a:lstStyle/>
        <a:p>
          <a:endParaRPr lang="it-IT"/>
        </a:p>
      </dgm:t>
    </dgm:pt>
    <dgm:pt modelId="{0DC9EA7C-6781-419C-A6D3-D6DF07411D4C}" type="pres">
      <dgm:prSet presAssocID="{DCB9D889-0B33-425D-823E-5A4140AC0870}" presName="background3" presStyleLbl="node3" presStyleIdx="4" presStyleCnt="7"/>
      <dgm:spPr/>
      <dgm:t>
        <a:bodyPr/>
        <a:lstStyle/>
        <a:p>
          <a:endParaRPr lang="it-IT"/>
        </a:p>
      </dgm:t>
    </dgm:pt>
    <dgm:pt modelId="{732E2295-33A2-4720-B7D8-C9F7482D479D}" type="pres">
      <dgm:prSet presAssocID="{DCB9D889-0B33-425D-823E-5A4140AC0870}" presName="text3" presStyleLbl="fgAcc3" presStyleIdx="4" presStyleCnt="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598AFB08-E1AC-4D61-B0D7-BBA5846AD13D}" type="pres">
      <dgm:prSet presAssocID="{DCB9D889-0B33-425D-823E-5A4140AC0870}" presName="hierChild4" presStyleCnt="0"/>
      <dgm:spPr/>
      <dgm:t>
        <a:bodyPr/>
        <a:lstStyle/>
        <a:p>
          <a:endParaRPr lang="it-IT"/>
        </a:p>
      </dgm:t>
    </dgm:pt>
    <dgm:pt modelId="{0377ED97-A843-4355-B22A-7371619B6671}" type="pres">
      <dgm:prSet presAssocID="{B2F580AC-5C96-45E4-8F94-988C617A6A77}" presName="Name17" presStyleLbl="parChTrans1D3" presStyleIdx="5" presStyleCnt="7"/>
      <dgm:spPr/>
      <dgm:t>
        <a:bodyPr/>
        <a:lstStyle/>
        <a:p>
          <a:endParaRPr lang="it-IT"/>
        </a:p>
      </dgm:t>
    </dgm:pt>
    <dgm:pt modelId="{DD856AC4-E432-4506-A2C1-24FBD96B9210}" type="pres">
      <dgm:prSet presAssocID="{3BD3864E-37F4-4A5E-8C1C-C23686B356D4}" presName="hierRoot3" presStyleCnt="0"/>
      <dgm:spPr/>
      <dgm:t>
        <a:bodyPr/>
        <a:lstStyle/>
        <a:p>
          <a:endParaRPr lang="it-IT"/>
        </a:p>
      </dgm:t>
    </dgm:pt>
    <dgm:pt modelId="{5BBEA691-17EB-4FC3-869D-D1B5B4242629}" type="pres">
      <dgm:prSet presAssocID="{3BD3864E-37F4-4A5E-8C1C-C23686B356D4}" presName="composite3" presStyleCnt="0"/>
      <dgm:spPr/>
      <dgm:t>
        <a:bodyPr/>
        <a:lstStyle/>
        <a:p>
          <a:endParaRPr lang="it-IT"/>
        </a:p>
      </dgm:t>
    </dgm:pt>
    <dgm:pt modelId="{986B9134-61D0-42AD-BCFA-E14FD08EB426}" type="pres">
      <dgm:prSet presAssocID="{3BD3864E-37F4-4A5E-8C1C-C23686B356D4}" presName="background3" presStyleLbl="node3" presStyleIdx="5" presStyleCnt="7"/>
      <dgm:spPr/>
      <dgm:t>
        <a:bodyPr/>
        <a:lstStyle/>
        <a:p>
          <a:endParaRPr lang="it-IT"/>
        </a:p>
      </dgm:t>
    </dgm:pt>
    <dgm:pt modelId="{8630989E-BF73-461B-99BB-1D3FF678BDA3}" type="pres">
      <dgm:prSet presAssocID="{3BD3864E-37F4-4A5E-8C1C-C23686B356D4}" presName="text3" presStyleLbl="fgAcc3" presStyleIdx="5" presStyleCnt="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A9434CB-B873-4A45-AD6E-B37954F83521}" type="pres">
      <dgm:prSet presAssocID="{3BD3864E-37F4-4A5E-8C1C-C23686B356D4}" presName="hierChild4" presStyleCnt="0"/>
      <dgm:spPr/>
      <dgm:t>
        <a:bodyPr/>
        <a:lstStyle/>
        <a:p>
          <a:endParaRPr lang="it-IT"/>
        </a:p>
      </dgm:t>
    </dgm:pt>
    <dgm:pt modelId="{8A18CFD2-F1AD-41E7-931F-C3C4E3B24C55}" type="pres">
      <dgm:prSet presAssocID="{707E740D-C6D3-4A48-A496-D50048295AB3}" presName="Name17" presStyleLbl="parChTrans1D3" presStyleIdx="6" presStyleCnt="7"/>
      <dgm:spPr/>
      <dgm:t>
        <a:bodyPr/>
        <a:lstStyle/>
        <a:p>
          <a:endParaRPr lang="it-IT"/>
        </a:p>
      </dgm:t>
    </dgm:pt>
    <dgm:pt modelId="{78C9C441-1EE3-4306-9FF0-27AD29029BD5}" type="pres">
      <dgm:prSet presAssocID="{4EDE097D-FCF8-48B4-BF60-D5C7980D5F3A}" presName="hierRoot3" presStyleCnt="0"/>
      <dgm:spPr/>
      <dgm:t>
        <a:bodyPr/>
        <a:lstStyle/>
        <a:p>
          <a:endParaRPr lang="it-IT"/>
        </a:p>
      </dgm:t>
    </dgm:pt>
    <dgm:pt modelId="{48CC1DCC-5C5A-4351-BA4B-393692AFBE5E}" type="pres">
      <dgm:prSet presAssocID="{4EDE097D-FCF8-48B4-BF60-D5C7980D5F3A}" presName="composite3" presStyleCnt="0"/>
      <dgm:spPr/>
      <dgm:t>
        <a:bodyPr/>
        <a:lstStyle/>
        <a:p>
          <a:endParaRPr lang="it-IT"/>
        </a:p>
      </dgm:t>
    </dgm:pt>
    <dgm:pt modelId="{1C332540-7A30-4F16-9370-94AC60BED821}" type="pres">
      <dgm:prSet presAssocID="{4EDE097D-FCF8-48B4-BF60-D5C7980D5F3A}" presName="background3" presStyleLbl="node3" presStyleIdx="6" presStyleCnt="7"/>
      <dgm:spPr/>
      <dgm:t>
        <a:bodyPr/>
        <a:lstStyle/>
        <a:p>
          <a:endParaRPr lang="it-IT"/>
        </a:p>
      </dgm:t>
    </dgm:pt>
    <dgm:pt modelId="{F836A679-B787-4F6D-821C-132C94C66002}" type="pres">
      <dgm:prSet presAssocID="{4EDE097D-FCF8-48B4-BF60-D5C7980D5F3A}" presName="text3" presStyleLbl="fgAcc3" presStyleIdx="6" presStyleCnt="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AB7DCC6-CA23-4B01-802A-B2FEDD2FF49E}" type="pres">
      <dgm:prSet presAssocID="{4EDE097D-FCF8-48B4-BF60-D5C7980D5F3A}" presName="hierChild4" presStyleCnt="0"/>
      <dgm:spPr/>
      <dgm:t>
        <a:bodyPr/>
        <a:lstStyle/>
        <a:p>
          <a:endParaRPr lang="it-IT"/>
        </a:p>
      </dgm:t>
    </dgm:pt>
  </dgm:ptLst>
  <dgm:cxnLst>
    <dgm:cxn modelId="{ACCDEC45-1F76-4C77-945C-F646C107B79E}" srcId="{472E7F70-9DB6-48DC-9820-423B2E3B758A}" destId="{3BD3864E-37F4-4A5E-8C1C-C23686B356D4}" srcOrd="3" destOrd="0" parTransId="{B2F580AC-5C96-45E4-8F94-988C617A6A77}" sibTransId="{96333AE5-5174-4540-B4A3-7C95CAD71DDD}"/>
    <dgm:cxn modelId="{CC22536C-B9AB-446D-8886-C6339161015E}" type="presOf" srcId="{9B27D8BA-05D0-4678-98A2-EB793A92F146}" destId="{BF0AFF2C-FD01-4460-9B61-4B737FA7FA36}" srcOrd="0" destOrd="0" presId="urn:microsoft.com/office/officeart/2005/8/layout/hierarchy1"/>
    <dgm:cxn modelId="{2879E432-6CC4-4834-96A4-DF05CDF4A5B2}" srcId="{472E7F70-9DB6-48DC-9820-423B2E3B758A}" destId="{5536C73C-CB72-42D1-8A08-F9440ACE5049}" srcOrd="0" destOrd="0" parTransId="{7DE4EEF8-0FDE-4FE4-8185-46C383C05879}" sibTransId="{D310333C-74D6-45D9-BF78-A85695C2B9F6}"/>
    <dgm:cxn modelId="{CBD52A84-EA9E-498D-A117-EC375F258923}" srcId="{472E7F70-9DB6-48DC-9820-423B2E3B758A}" destId="{7D293BDA-1ABB-44EB-81F3-A0ABF91FA8DF}" srcOrd="1" destOrd="0" parTransId="{FDCC0F23-362B-4C4D-9D62-3F5D9B2C5A52}" sibTransId="{974263C8-943C-445D-86D1-3726EACEAFD2}"/>
    <dgm:cxn modelId="{80490177-FAF8-4AC5-81B7-37AFEE754C7D}" type="presOf" srcId="{B2F580AC-5C96-45E4-8F94-988C617A6A77}" destId="{0377ED97-A843-4355-B22A-7371619B6671}" srcOrd="0" destOrd="0" presId="urn:microsoft.com/office/officeart/2005/8/layout/hierarchy1"/>
    <dgm:cxn modelId="{43E0457E-975C-4A2A-BA9E-B10E7154E5B7}" type="presOf" srcId="{7DE4EEF8-0FDE-4FE4-8185-46C383C05879}" destId="{93999047-E005-419B-80CA-94FFB1ED6A1C}" srcOrd="0" destOrd="0" presId="urn:microsoft.com/office/officeart/2005/8/layout/hierarchy1"/>
    <dgm:cxn modelId="{907C5B18-9D16-494D-976E-F81074BE3E8D}" srcId="{32B7F223-BE0E-4F92-AF0E-795CBF6289D7}" destId="{E99B3F59-2761-4FB3-9E25-754458A3F20E}" srcOrd="0" destOrd="0" parTransId="{9C6E3C0A-702C-4255-BBB3-FB143FA81E84}" sibTransId="{4B89B0B4-A331-43A4-A46C-E9A75D7630AA}"/>
    <dgm:cxn modelId="{C757D3C2-2BCB-458A-91D0-344ED0B37E01}" srcId="{32B7F223-BE0E-4F92-AF0E-795CBF6289D7}" destId="{464DA701-63B2-404E-AE40-F640AD71820F}" srcOrd="1" destOrd="0" parTransId="{160215C0-01C1-4934-8791-140515ED9F97}" sibTransId="{D0B321C8-0CB2-4408-9F5D-D996BC420409}"/>
    <dgm:cxn modelId="{814E0DB6-602D-4DA1-B0FE-7FDD18319721}" type="presOf" srcId="{713C2644-13FB-4AED-8770-4B5BC80C79BA}" destId="{53ED2ABD-258A-459B-8CA1-79A3FE39B2E5}" srcOrd="0" destOrd="0" presId="urn:microsoft.com/office/officeart/2005/8/layout/hierarchy1"/>
    <dgm:cxn modelId="{C2B4C463-FD23-4F12-96A8-B4EEB2CDEC73}" type="presOf" srcId="{472E7F70-9DB6-48DC-9820-423B2E3B758A}" destId="{37DE371C-1402-468B-A6C9-8C2BE3C19F6E}" srcOrd="0" destOrd="0" presId="urn:microsoft.com/office/officeart/2005/8/layout/hierarchy1"/>
    <dgm:cxn modelId="{D780567B-C45F-4279-8696-2814495A45A7}" srcId="{94A0E3A1-7E5B-49D5-A65A-5A9FFA6EF028}" destId="{B419D475-D5C1-44C2-8259-3F52750A4EC7}" srcOrd="0" destOrd="0" parTransId="{EF45C2AB-0B9F-4E63-B523-817461DB4D51}" sibTransId="{9E0A8D2E-4AB4-410C-A1BD-7CFAEF34F78B}"/>
    <dgm:cxn modelId="{8FB7FB09-0E2F-45D6-A520-A92B2A199D49}" srcId="{D4DFA7BD-9383-4814-BDB3-299013744EA4}" destId="{9B27D8BA-05D0-4678-98A2-EB793A92F146}" srcOrd="0" destOrd="0" parTransId="{C5E25C5A-7868-4765-B7BE-62CDEE7F20E0}" sibTransId="{1A0F72FF-886A-49E9-83B5-BB6BA48FA8B4}"/>
    <dgm:cxn modelId="{EA4A26B1-8E82-402E-BCD3-8A14C4D43874}" type="presOf" srcId="{BFA5314C-83ED-4553-8CA7-5B61E45DEE54}" destId="{FAA172BE-E022-49BA-834D-9A89C0294181}" srcOrd="0" destOrd="0" presId="urn:microsoft.com/office/officeart/2005/8/layout/hierarchy1"/>
    <dgm:cxn modelId="{ED98EFF7-808D-4843-9AC1-6A09A4B6F960}" type="presOf" srcId="{C5E25C5A-7868-4765-B7BE-62CDEE7F20E0}" destId="{92BA8ED0-495B-46F1-B30B-4ABD84B83A67}" srcOrd="0" destOrd="0" presId="urn:microsoft.com/office/officeart/2005/8/layout/hierarchy1"/>
    <dgm:cxn modelId="{805B99C9-47E5-46D9-AE61-AE6E21E148F3}" type="presOf" srcId="{B419D475-D5C1-44C2-8259-3F52750A4EC7}" destId="{69EC9B1C-DF02-432F-AABA-5FC2EC663DA9}" srcOrd="0" destOrd="0" presId="urn:microsoft.com/office/officeart/2005/8/layout/hierarchy1"/>
    <dgm:cxn modelId="{C39A2E18-0FBA-435D-8491-74C74DFC2C15}" srcId="{472E7F70-9DB6-48DC-9820-423B2E3B758A}" destId="{4EDE097D-FCF8-48B4-BF60-D5C7980D5F3A}" srcOrd="4" destOrd="0" parTransId="{707E740D-C6D3-4A48-A496-D50048295AB3}" sibTransId="{8DABDA5B-CD27-493C-AFBF-B52EA6C21B1D}"/>
    <dgm:cxn modelId="{95B62CB2-FC56-4880-B773-6FB87B13C5D2}" type="presOf" srcId="{464DA701-63B2-404E-AE40-F640AD71820F}" destId="{1108B821-FE6E-47CA-ADC7-F616DEF2C729}" srcOrd="0" destOrd="0" presId="urn:microsoft.com/office/officeart/2005/8/layout/hierarchy1"/>
    <dgm:cxn modelId="{A7C73ADF-67B5-4B6E-B4F6-31FDBA53E1F2}" type="presOf" srcId="{5536C73C-CB72-42D1-8A08-F9440ACE5049}" destId="{A63941C8-E8F9-4F0E-B46C-08B06629C259}" srcOrd="0" destOrd="0" presId="urn:microsoft.com/office/officeart/2005/8/layout/hierarchy1"/>
    <dgm:cxn modelId="{6C02279E-362B-409E-8455-4618D636671E}" srcId="{464DA701-63B2-404E-AE40-F640AD71820F}" destId="{BFA5314C-83ED-4553-8CA7-5B61E45DEE54}" srcOrd="0" destOrd="0" parTransId="{7AA28711-CB2A-4D42-8323-C75E51487E57}" sibTransId="{454FA198-7FB4-47E3-A11A-4B41444F3DC7}"/>
    <dgm:cxn modelId="{EC616221-AC2A-4176-B2BD-7E3A6FB1EEE4}" type="presOf" srcId="{7AA28711-CB2A-4D42-8323-C75E51487E57}" destId="{2193BF48-7E38-4806-AC34-D2283CA477C3}" srcOrd="0" destOrd="0" presId="urn:microsoft.com/office/officeart/2005/8/layout/hierarchy1"/>
    <dgm:cxn modelId="{9B417737-8809-4C65-AFB4-C0C407A39A94}" type="presOf" srcId="{4EDE097D-FCF8-48B4-BF60-D5C7980D5F3A}" destId="{F836A679-B787-4F6D-821C-132C94C66002}" srcOrd="0" destOrd="0" presId="urn:microsoft.com/office/officeart/2005/8/layout/hierarchy1"/>
    <dgm:cxn modelId="{9F504144-9CFF-40CF-A336-639B97B79B3A}" type="presOf" srcId="{160215C0-01C1-4934-8791-140515ED9F97}" destId="{6D41B833-B3CF-4692-BE2D-70D37573A5D7}" srcOrd="0" destOrd="0" presId="urn:microsoft.com/office/officeart/2005/8/layout/hierarchy1"/>
    <dgm:cxn modelId="{6FA6617B-A127-4151-9990-0CC69C198976}" type="presOf" srcId="{1480EEA1-6C02-4080-867D-BB1BDECE187B}" destId="{6C91C38D-FAB7-4D00-A7BC-C53226E2DD33}" srcOrd="0" destOrd="0" presId="urn:microsoft.com/office/officeart/2005/8/layout/hierarchy1"/>
    <dgm:cxn modelId="{6FF51D78-9DEA-442D-A23D-C66F16129B6C}" type="presOf" srcId="{3BD3864E-37F4-4A5E-8C1C-C23686B356D4}" destId="{8630989E-BF73-461B-99BB-1D3FF678BDA3}" srcOrd="0" destOrd="0" presId="urn:microsoft.com/office/officeart/2005/8/layout/hierarchy1"/>
    <dgm:cxn modelId="{1743B832-59E2-477C-BED4-3018BEEDD776}" type="presOf" srcId="{94A0E3A1-7E5B-49D5-A65A-5A9FFA6EF028}" destId="{CCFEE607-9B67-4B0C-9FB9-8E8C7831EE7C}" srcOrd="0" destOrd="0" presId="urn:microsoft.com/office/officeart/2005/8/layout/hierarchy1"/>
    <dgm:cxn modelId="{32653268-00BF-4FD3-81E5-4749F35D0870}" type="presOf" srcId="{32B7F223-BE0E-4F92-AF0E-795CBF6289D7}" destId="{05794AE9-4AF7-418E-BF28-2A0037F7D4CC}" srcOrd="0" destOrd="0" presId="urn:microsoft.com/office/officeart/2005/8/layout/hierarchy1"/>
    <dgm:cxn modelId="{76C02880-87AF-4DFA-B760-397567FDC4FA}" type="presOf" srcId="{FDCC0F23-362B-4C4D-9D62-3F5D9B2C5A52}" destId="{A6979DB9-E6DB-4E3F-9DB2-75E12D94C2FB}" srcOrd="0" destOrd="0" presId="urn:microsoft.com/office/officeart/2005/8/layout/hierarchy1"/>
    <dgm:cxn modelId="{F3738679-BA55-4BD6-88B4-174DF81BFEDC}" type="presOf" srcId="{707E740D-C6D3-4A48-A496-D50048295AB3}" destId="{8A18CFD2-F1AD-41E7-931F-C3C4E3B24C55}" srcOrd="0" destOrd="0" presId="urn:microsoft.com/office/officeart/2005/8/layout/hierarchy1"/>
    <dgm:cxn modelId="{702DC5F9-2C17-4A0C-85FD-8A15575F5269}" type="presOf" srcId="{DCB9D889-0B33-425D-823E-5A4140AC0870}" destId="{732E2295-33A2-4720-B7D8-C9F7482D479D}" srcOrd="0" destOrd="0" presId="urn:microsoft.com/office/officeart/2005/8/layout/hierarchy1"/>
    <dgm:cxn modelId="{DEC81778-C58B-4D0C-9003-8FECF75DC033}" type="presOf" srcId="{A56048CA-B037-4181-93CE-6AA7E841737E}" destId="{AEC25A28-627F-4FFB-A2E4-12340594B8DE}" srcOrd="0" destOrd="0" presId="urn:microsoft.com/office/officeart/2005/8/layout/hierarchy1"/>
    <dgm:cxn modelId="{12308A3E-7D07-4FA4-8D15-583A9A1AEC1A}" type="presOf" srcId="{E99B3F59-2761-4FB3-9E25-754458A3F20E}" destId="{4F624126-9C81-473F-8A13-3269A3759CAE}" srcOrd="0" destOrd="0" presId="urn:microsoft.com/office/officeart/2005/8/layout/hierarchy1"/>
    <dgm:cxn modelId="{1CCBACE8-A194-4DCA-8A92-EF2A6DAEDD38}" srcId="{472E7F70-9DB6-48DC-9820-423B2E3B758A}" destId="{DCB9D889-0B33-425D-823E-5A4140AC0870}" srcOrd="2" destOrd="0" parTransId="{A56048CA-B037-4181-93CE-6AA7E841737E}" sibTransId="{0C536C36-30EB-4432-B1AD-D760D8EE7626}"/>
    <dgm:cxn modelId="{9B6B6D6B-F15D-4FB5-A3E1-615D970623F5}" srcId="{5536C73C-CB72-42D1-8A08-F9440ACE5049}" destId="{1480EEA1-6C02-4080-867D-BB1BDECE187B}" srcOrd="0" destOrd="0" parTransId="{043B019F-AAA2-4068-89C7-AA8E88FAF96F}" sibTransId="{09B7DF9F-CC58-4C1E-A6D1-85FD7780563A}"/>
    <dgm:cxn modelId="{FB7CF676-E098-4B0D-99D7-B0CD5CA95630}" srcId="{B419D475-D5C1-44C2-8259-3F52750A4EC7}" destId="{472E7F70-9DB6-48DC-9820-423B2E3B758A}" srcOrd="1" destOrd="0" parTransId="{713C2644-13FB-4AED-8770-4B5BC80C79BA}" sibTransId="{23FED800-C0F6-4493-85D0-E812D88BEB12}"/>
    <dgm:cxn modelId="{97369FC7-28F9-4407-9F60-3FA82E249C6B}" type="presOf" srcId="{862B751B-C063-46C0-A666-25C6D1D8C03D}" destId="{5BA5BD1D-E5B1-4D5F-B4F8-989E32654BFD}" srcOrd="0" destOrd="0" presId="urn:microsoft.com/office/officeart/2005/8/layout/hierarchy1"/>
    <dgm:cxn modelId="{B9D4BFD8-737D-4C9F-B37F-2270140DA953}" type="presOf" srcId="{9C6E3C0A-702C-4255-BBB3-FB143FA81E84}" destId="{1AE50C7A-D005-4715-B884-042C0D65CFA2}" srcOrd="0" destOrd="0" presId="urn:microsoft.com/office/officeart/2005/8/layout/hierarchy1"/>
    <dgm:cxn modelId="{4A119375-10F2-476F-B038-B1E5F5D6CB85}" type="presOf" srcId="{7D293BDA-1ABB-44EB-81F3-A0ABF91FA8DF}" destId="{843D9ADE-AC82-4E94-9AD4-F7BB7699C510}" srcOrd="0" destOrd="0" presId="urn:microsoft.com/office/officeart/2005/8/layout/hierarchy1"/>
    <dgm:cxn modelId="{887B0741-2F16-41EA-A3C6-C0A721B81B30}" srcId="{464DA701-63B2-404E-AE40-F640AD71820F}" destId="{D4DFA7BD-9383-4814-BDB3-299013744EA4}" srcOrd="1" destOrd="0" parTransId="{E700A4B4-ADE7-42C2-B5B9-4C734EF6C351}" sibTransId="{21FE32EB-4F19-4F49-B218-20DD9AB104DA}"/>
    <dgm:cxn modelId="{9749E66E-5301-4FA7-A1DE-8C67F9E8AB27}" type="presOf" srcId="{D4DFA7BD-9383-4814-BDB3-299013744EA4}" destId="{59467F62-D605-43E9-96F4-1B143D63789F}" srcOrd="0" destOrd="0" presId="urn:microsoft.com/office/officeart/2005/8/layout/hierarchy1"/>
    <dgm:cxn modelId="{01FF8101-E06B-4E75-87CD-0BF573941D6A}" type="presOf" srcId="{E700A4B4-ADE7-42C2-B5B9-4C734EF6C351}" destId="{03BD738F-9BDE-4D0E-8869-22070850BBA2}" srcOrd="0" destOrd="0" presId="urn:microsoft.com/office/officeart/2005/8/layout/hierarchy1"/>
    <dgm:cxn modelId="{2D2E1546-F7EF-4723-BE05-477E9C34E15C}" type="presOf" srcId="{043B019F-AAA2-4068-89C7-AA8E88FAF96F}" destId="{E4EF7C72-B323-4DC2-892B-733B9E3D7D5A}" srcOrd="0" destOrd="0" presId="urn:microsoft.com/office/officeart/2005/8/layout/hierarchy1"/>
    <dgm:cxn modelId="{144C51A3-065C-4710-8147-6ED2233D00D4}" srcId="{B419D475-D5C1-44C2-8259-3F52750A4EC7}" destId="{32B7F223-BE0E-4F92-AF0E-795CBF6289D7}" srcOrd="0" destOrd="0" parTransId="{862B751B-C063-46C0-A666-25C6D1D8C03D}" sibTransId="{1EF90A0A-E5AF-4BB0-B97F-57F591105B38}"/>
    <dgm:cxn modelId="{0B8084BB-622B-445F-8296-556405947CF4}" type="presParOf" srcId="{CCFEE607-9B67-4B0C-9FB9-8E8C7831EE7C}" destId="{F0C74F5D-272E-4A90-AB34-8D9C93455D7B}" srcOrd="0" destOrd="0" presId="urn:microsoft.com/office/officeart/2005/8/layout/hierarchy1"/>
    <dgm:cxn modelId="{859BBEF2-F7A2-487C-B170-EC4F9DA15A54}" type="presParOf" srcId="{F0C74F5D-272E-4A90-AB34-8D9C93455D7B}" destId="{CA9A8EBF-48EE-4A96-9CEB-364F2C758E44}" srcOrd="0" destOrd="0" presId="urn:microsoft.com/office/officeart/2005/8/layout/hierarchy1"/>
    <dgm:cxn modelId="{8090D5D0-A1CE-4280-8006-B05BEF063C64}" type="presParOf" srcId="{CA9A8EBF-48EE-4A96-9CEB-364F2C758E44}" destId="{79D93F31-9293-48FF-9B17-B4C26820ED51}" srcOrd="0" destOrd="0" presId="urn:microsoft.com/office/officeart/2005/8/layout/hierarchy1"/>
    <dgm:cxn modelId="{9E03692E-9DE4-4841-B2E8-040AB1B412CA}" type="presParOf" srcId="{CA9A8EBF-48EE-4A96-9CEB-364F2C758E44}" destId="{69EC9B1C-DF02-432F-AABA-5FC2EC663DA9}" srcOrd="1" destOrd="0" presId="urn:microsoft.com/office/officeart/2005/8/layout/hierarchy1"/>
    <dgm:cxn modelId="{73CCEC09-A417-4861-94AF-AE323DDC3D3A}" type="presParOf" srcId="{F0C74F5D-272E-4A90-AB34-8D9C93455D7B}" destId="{CF24C8E6-ABF3-4698-9584-80D0AEB5CF96}" srcOrd="1" destOrd="0" presId="urn:microsoft.com/office/officeart/2005/8/layout/hierarchy1"/>
    <dgm:cxn modelId="{0142BC53-EAC1-4689-8FCD-544AEA5DEA45}" type="presParOf" srcId="{CF24C8E6-ABF3-4698-9584-80D0AEB5CF96}" destId="{5BA5BD1D-E5B1-4D5F-B4F8-989E32654BFD}" srcOrd="0" destOrd="0" presId="urn:microsoft.com/office/officeart/2005/8/layout/hierarchy1"/>
    <dgm:cxn modelId="{E852EB8C-516C-41B8-BCB4-AFB7700CABF6}" type="presParOf" srcId="{CF24C8E6-ABF3-4698-9584-80D0AEB5CF96}" destId="{04ED5845-130A-4C1F-8511-E945704DAA31}" srcOrd="1" destOrd="0" presId="urn:microsoft.com/office/officeart/2005/8/layout/hierarchy1"/>
    <dgm:cxn modelId="{4ABAAA35-E6E2-4A51-82F5-AA13D6995877}" type="presParOf" srcId="{04ED5845-130A-4C1F-8511-E945704DAA31}" destId="{96017037-387F-4436-9DF3-D918A60BD475}" srcOrd="0" destOrd="0" presId="urn:microsoft.com/office/officeart/2005/8/layout/hierarchy1"/>
    <dgm:cxn modelId="{F6F671AE-5E74-40AE-8025-2081CF122DDC}" type="presParOf" srcId="{96017037-387F-4436-9DF3-D918A60BD475}" destId="{B85BB445-3E0D-4B36-8F56-4645EFCA5A75}" srcOrd="0" destOrd="0" presId="urn:microsoft.com/office/officeart/2005/8/layout/hierarchy1"/>
    <dgm:cxn modelId="{3744143F-967C-4727-B95A-E488C71B2C3F}" type="presParOf" srcId="{96017037-387F-4436-9DF3-D918A60BD475}" destId="{05794AE9-4AF7-418E-BF28-2A0037F7D4CC}" srcOrd="1" destOrd="0" presId="urn:microsoft.com/office/officeart/2005/8/layout/hierarchy1"/>
    <dgm:cxn modelId="{3DC7DF0B-75A4-4050-B5A4-166BA6E0DB1B}" type="presParOf" srcId="{04ED5845-130A-4C1F-8511-E945704DAA31}" destId="{D5BB7BF9-025A-45A7-A355-125FFBAE8D59}" srcOrd="1" destOrd="0" presId="urn:microsoft.com/office/officeart/2005/8/layout/hierarchy1"/>
    <dgm:cxn modelId="{0A306E91-E091-4781-94B4-84CFDA4CC3D8}" type="presParOf" srcId="{D5BB7BF9-025A-45A7-A355-125FFBAE8D59}" destId="{1AE50C7A-D005-4715-B884-042C0D65CFA2}" srcOrd="0" destOrd="0" presId="urn:microsoft.com/office/officeart/2005/8/layout/hierarchy1"/>
    <dgm:cxn modelId="{5861F78F-012C-433F-9D8D-1DD60ECC7821}" type="presParOf" srcId="{D5BB7BF9-025A-45A7-A355-125FFBAE8D59}" destId="{994D1E48-DE8B-468B-AF76-13778751E7D6}" srcOrd="1" destOrd="0" presId="urn:microsoft.com/office/officeart/2005/8/layout/hierarchy1"/>
    <dgm:cxn modelId="{F1B7866A-503F-48EC-B1C4-7153C0C3D67A}" type="presParOf" srcId="{994D1E48-DE8B-468B-AF76-13778751E7D6}" destId="{3C5D4AA5-0FF3-4576-9149-16AD1139AEDC}" srcOrd="0" destOrd="0" presId="urn:microsoft.com/office/officeart/2005/8/layout/hierarchy1"/>
    <dgm:cxn modelId="{79DE4B24-FFA8-4170-9B9C-1C8E0B4BE8BA}" type="presParOf" srcId="{3C5D4AA5-0FF3-4576-9149-16AD1139AEDC}" destId="{4E3BA9E9-87A7-4D08-8887-FECF2F88F5CD}" srcOrd="0" destOrd="0" presId="urn:microsoft.com/office/officeart/2005/8/layout/hierarchy1"/>
    <dgm:cxn modelId="{06363C28-B8C0-4A25-886B-7B35982424CE}" type="presParOf" srcId="{3C5D4AA5-0FF3-4576-9149-16AD1139AEDC}" destId="{4F624126-9C81-473F-8A13-3269A3759CAE}" srcOrd="1" destOrd="0" presId="urn:microsoft.com/office/officeart/2005/8/layout/hierarchy1"/>
    <dgm:cxn modelId="{7C12A165-D844-4B68-9064-9FD295406E2C}" type="presParOf" srcId="{994D1E48-DE8B-468B-AF76-13778751E7D6}" destId="{2D5D3A63-E1CC-4268-AC92-8D23341BD017}" srcOrd="1" destOrd="0" presId="urn:microsoft.com/office/officeart/2005/8/layout/hierarchy1"/>
    <dgm:cxn modelId="{61B86785-D0FD-42C6-9EFC-D62A5A6F80ED}" type="presParOf" srcId="{D5BB7BF9-025A-45A7-A355-125FFBAE8D59}" destId="{6D41B833-B3CF-4692-BE2D-70D37573A5D7}" srcOrd="2" destOrd="0" presId="urn:microsoft.com/office/officeart/2005/8/layout/hierarchy1"/>
    <dgm:cxn modelId="{F70813AE-0A7E-4E76-9CE6-9C4CD06805E9}" type="presParOf" srcId="{D5BB7BF9-025A-45A7-A355-125FFBAE8D59}" destId="{C66489DB-CCCA-495A-A72A-A0772FE98220}" srcOrd="3" destOrd="0" presId="urn:microsoft.com/office/officeart/2005/8/layout/hierarchy1"/>
    <dgm:cxn modelId="{42081627-6C02-4D62-88DD-C1A300E388BE}" type="presParOf" srcId="{C66489DB-CCCA-495A-A72A-A0772FE98220}" destId="{AE66A951-4FC7-42FA-8EAA-D772489B1AC2}" srcOrd="0" destOrd="0" presId="urn:microsoft.com/office/officeart/2005/8/layout/hierarchy1"/>
    <dgm:cxn modelId="{9A4703D5-E384-46EC-B67B-417533B4976B}" type="presParOf" srcId="{AE66A951-4FC7-42FA-8EAA-D772489B1AC2}" destId="{64EB490C-A699-4BF8-9206-1B43E301960B}" srcOrd="0" destOrd="0" presId="urn:microsoft.com/office/officeart/2005/8/layout/hierarchy1"/>
    <dgm:cxn modelId="{CA5300BA-0B1C-479F-AEFC-F741D9E1F901}" type="presParOf" srcId="{AE66A951-4FC7-42FA-8EAA-D772489B1AC2}" destId="{1108B821-FE6E-47CA-ADC7-F616DEF2C729}" srcOrd="1" destOrd="0" presId="urn:microsoft.com/office/officeart/2005/8/layout/hierarchy1"/>
    <dgm:cxn modelId="{FDB37960-1BF6-4443-8BF1-41BAB7DD87E2}" type="presParOf" srcId="{C66489DB-CCCA-495A-A72A-A0772FE98220}" destId="{7102E390-0904-4F93-8419-A0F74BC651E9}" srcOrd="1" destOrd="0" presId="urn:microsoft.com/office/officeart/2005/8/layout/hierarchy1"/>
    <dgm:cxn modelId="{96C4A18C-5570-4AA2-A514-B4F96E567F3A}" type="presParOf" srcId="{7102E390-0904-4F93-8419-A0F74BC651E9}" destId="{2193BF48-7E38-4806-AC34-D2283CA477C3}" srcOrd="0" destOrd="0" presId="urn:microsoft.com/office/officeart/2005/8/layout/hierarchy1"/>
    <dgm:cxn modelId="{6337BB6D-020E-4FCA-8365-92A6B48BEA8F}" type="presParOf" srcId="{7102E390-0904-4F93-8419-A0F74BC651E9}" destId="{FFD6BAE8-C5FD-4745-920C-B6BBEFA129E8}" srcOrd="1" destOrd="0" presId="urn:microsoft.com/office/officeart/2005/8/layout/hierarchy1"/>
    <dgm:cxn modelId="{3AB5E032-E878-4FE6-AC1B-6992C4E96C7E}" type="presParOf" srcId="{FFD6BAE8-C5FD-4745-920C-B6BBEFA129E8}" destId="{C0D13B5A-2D4D-4BD5-9DAE-0C1025687B58}" srcOrd="0" destOrd="0" presId="urn:microsoft.com/office/officeart/2005/8/layout/hierarchy1"/>
    <dgm:cxn modelId="{0578C6C7-E497-4CDB-B75A-E92BFE334C69}" type="presParOf" srcId="{C0D13B5A-2D4D-4BD5-9DAE-0C1025687B58}" destId="{15804DD3-F6DC-4D7B-9029-41B67675EAB3}" srcOrd="0" destOrd="0" presId="urn:microsoft.com/office/officeart/2005/8/layout/hierarchy1"/>
    <dgm:cxn modelId="{CDED1118-6928-45EB-AAE6-EDDBBC29BC10}" type="presParOf" srcId="{C0D13B5A-2D4D-4BD5-9DAE-0C1025687B58}" destId="{FAA172BE-E022-49BA-834D-9A89C0294181}" srcOrd="1" destOrd="0" presId="urn:microsoft.com/office/officeart/2005/8/layout/hierarchy1"/>
    <dgm:cxn modelId="{F0720464-F141-4271-AEC7-867ED460961D}" type="presParOf" srcId="{FFD6BAE8-C5FD-4745-920C-B6BBEFA129E8}" destId="{97BE86D3-7E47-4A0E-8B7C-522A59E85C76}" srcOrd="1" destOrd="0" presId="urn:microsoft.com/office/officeart/2005/8/layout/hierarchy1"/>
    <dgm:cxn modelId="{5BF90DE6-FEAC-4ACC-87BF-26655913B5F7}" type="presParOf" srcId="{7102E390-0904-4F93-8419-A0F74BC651E9}" destId="{03BD738F-9BDE-4D0E-8869-22070850BBA2}" srcOrd="2" destOrd="0" presId="urn:microsoft.com/office/officeart/2005/8/layout/hierarchy1"/>
    <dgm:cxn modelId="{A75F05D4-032F-49E9-87CC-58569A6FCEE2}" type="presParOf" srcId="{7102E390-0904-4F93-8419-A0F74BC651E9}" destId="{6955782D-9C1D-49F6-B91F-7688699CADB4}" srcOrd="3" destOrd="0" presId="urn:microsoft.com/office/officeart/2005/8/layout/hierarchy1"/>
    <dgm:cxn modelId="{6FA7406D-34A9-4504-A1BB-EF62EE775ED1}" type="presParOf" srcId="{6955782D-9C1D-49F6-B91F-7688699CADB4}" destId="{2FA27715-F146-423B-A4FB-ADD183200D9A}" srcOrd="0" destOrd="0" presId="urn:microsoft.com/office/officeart/2005/8/layout/hierarchy1"/>
    <dgm:cxn modelId="{ADB6A542-9C0B-4D9F-B504-2DC7C83A6776}" type="presParOf" srcId="{2FA27715-F146-423B-A4FB-ADD183200D9A}" destId="{82F92C0A-70DE-4374-8A78-A0ED7220500D}" srcOrd="0" destOrd="0" presId="urn:microsoft.com/office/officeart/2005/8/layout/hierarchy1"/>
    <dgm:cxn modelId="{D58DDE7B-5523-4F91-BF75-5FF35285D537}" type="presParOf" srcId="{2FA27715-F146-423B-A4FB-ADD183200D9A}" destId="{59467F62-D605-43E9-96F4-1B143D63789F}" srcOrd="1" destOrd="0" presId="urn:microsoft.com/office/officeart/2005/8/layout/hierarchy1"/>
    <dgm:cxn modelId="{1806AF40-EBEE-4747-AC26-97345CC6D11C}" type="presParOf" srcId="{6955782D-9C1D-49F6-B91F-7688699CADB4}" destId="{6B2D7515-C7BE-49B4-AB19-AC454A22A194}" srcOrd="1" destOrd="0" presId="urn:microsoft.com/office/officeart/2005/8/layout/hierarchy1"/>
    <dgm:cxn modelId="{9168192C-FD24-4A75-AD26-0D756A33049C}" type="presParOf" srcId="{6B2D7515-C7BE-49B4-AB19-AC454A22A194}" destId="{92BA8ED0-495B-46F1-B30B-4ABD84B83A67}" srcOrd="0" destOrd="0" presId="urn:microsoft.com/office/officeart/2005/8/layout/hierarchy1"/>
    <dgm:cxn modelId="{BD7A5A9B-6808-4A4F-BDB3-EBD056E648F5}" type="presParOf" srcId="{6B2D7515-C7BE-49B4-AB19-AC454A22A194}" destId="{9546E48F-9561-446B-9685-0F2EC22124DF}" srcOrd="1" destOrd="0" presId="urn:microsoft.com/office/officeart/2005/8/layout/hierarchy1"/>
    <dgm:cxn modelId="{8FE0FF61-1A5B-42E4-89B6-C261DC2CEF21}" type="presParOf" srcId="{9546E48F-9561-446B-9685-0F2EC22124DF}" destId="{2F0B2C54-8B22-4864-A13C-BBA628E415AB}" srcOrd="0" destOrd="0" presId="urn:microsoft.com/office/officeart/2005/8/layout/hierarchy1"/>
    <dgm:cxn modelId="{DB3A9AD8-5884-4B21-AAF3-C8AC267A65F7}" type="presParOf" srcId="{2F0B2C54-8B22-4864-A13C-BBA628E415AB}" destId="{3B7E989A-AE77-4BC9-AE2F-57CED4EFC10E}" srcOrd="0" destOrd="0" presId="urn:microsoft.com/office/officeart/2005/8/layout/hierarchy1"/>
    <dgm:cxn modelId="{C9230B31-173D-4537-B16C-3473E02B9CFB}" type="presParOf" srcId="{2F0B2C54-8B22-4864-A13C-BBA628E415AB}" destId="{BF0AFF2C-FD01-4460-9B61-4B737FA7FA36}" srcOrd="1" destOrd="0" presId="urn:microsoft.com/office/officeart/2005/8/layout/hierarchy1"/>
    <dgm:cxn modelId="{B6DA4665-2AC8-4F62-90AF-C1FAC4679724}" type="presParOf" srcId="{9546E48F-9561-446B-9685-0F2EC22124DF}" destId="{D8B3C196-F533-47B5-A9EA-7BEAA36D6075}" srcOrd="1" destOrd="0" presId="urn:microsoft.com/office/officeart/2005/8/layout/hierarchy1"/>
    <dgm:cxn modelId="{BE3AC3C9-1D3E-46CF-B9A3-3555E865CA9B}" type="presParOf" srcId="{CF24C8E6-ABF3-4698-9584-80D0AEB5CF96}" destId="{53ED2ABD-258A-459B-8CA1-79A3FE39B2E5}" srcOrd="2" destOrd="0" presId="urn:microsoft.com/office/officeart/2005/8/layout/hierarchy1"/>
    <dgm:cxn modelId="{65F1DA72-729E-4DCB-BAEB-ECF12FACDDCB}" type="presParOf" srcId="{CF24C8E6-ABF3-4698-9584-80D0AEB5CF96}" destId="{571319EF-2542-4DA5-A474-9806F55434A8}" srcOrd="3" destOrd="0" presId="urn:microsoft.com/office/officeart/2005/8/layout/hierarchy1"/>
    <dgm:cxn modelId="{F5B04969-69E7-4E2A-AE65-266652182299}" type="presParOf" srcId="{571319EF-2542-4DA5-A474-9806F55434A8}" destId="{D9033126-C5AF-48B9-BA0F-9CD2AC214AA9}" srcOrd="0" destOrd="0" presId="urn:microsoft.com/office/officeart/2005/8/layout/hierarchy1"/>
    <dgm:cxn modelId="{291A3598-A6F8-4E7B-A5A2-7260A1CB8D27}" type="presParOf" srcId="{D9033126-C5AF-48B9-BA0F-9CD2AC214AA9}" destId="{E72F30CC-46C4-4EAA-9756-A21DBF0FA821}" srcOrd="0" destOrd="0" presId="urn:microsoft.com/office/officeart/2005/8/layout/hierarchy1"/>
    <dgm:cxn modelId="{68DAAECD-4EBF-45B5-9A17-402FEA0C608E}" type="presParOf" srcId="{D9033126-C5AF-48B9-BA0F-9CD2AC214AA9}" destId="{37DE371C-1402-468B-A6C9-8C2BE3C19F6E}" srcOrd="1" destOrd="0" presId="urn:microsoft.com/office/officeart/2005/8/layout/hierarchy1"/>
    <dgm:cxn modelId="{C5E1A9A5-437F-473A-B467-FDEED1343C9F}" type="presParOf" srcId="{571319EF-2542-4DA5-A474-9806F55434A8}" destId="{C4EC6E41-4A55-4187-83E5-F690E7EB1866}" srcOrd="1" destOrd="0" presId="urn:microsoft.com/office/officeart/2005/8/layout/hierarchy1"/>
    <dgm:cxn modelId="{021CD4F8-9EF2-44EE-85BB-C40B342FF151}" type="presParOf" srcId="{C4EC6E41-4A55-4187-83E5-F690E7EB1866}" destId="{93999047-E005-419B-80CA-94FFB1ED6A1C}" srcOrd="0" destOrd="0" presId="urn:microsoft.com/office/officeart/2005/8/layout/hierarchy1"/>
    <dgm:cxn modelId="{B127C14F-4761-4A65-9B3B-884AC79332D4}" type="presParOf" srcId="{C4EC6E41-4A55-4187-83E5-F690E7EB1866}" destId="{8DA55350-8DF9-4650-BB68-90D76F92F676}" srcOrd="1" destOrd="0" presId="urn:microsoft.com/office/officeart/2005/8/layout/hierarchy1"/>
    <dgm:cxn modelId="{4933F2AD-4C88-4B59-A07B-53D7D60C36C5}" type="presParOf" srcId="{8DA55350-8DF9-4650-BB68-90D76F92F676}" destId="{7587AC44-8EA2-44DF-8CAB-A96CC3721EA2}" srcOrd="0" destOrd="0" presId="urn:microsoft.com/office/officeart/2005/8/layout/hierarchy1"/>
    <dgm:cxn modelId="{41A343A6-D730-43B7-A46F-135B64FF2CE8}" type="presParOf" srcId="{7587AC44-8EA2-44DF-8CAB-A96CC3721EA2}" destId="{AB49D972-3EBB-4863-886C-2FA0123BFAA7}" srcOrd="0" destOrd="0" presId="urn:microsoft.com/office/officeart/2005/8/layout/hierarchy1"/>
    <dgm:cxn modelId="{0490A4C9-1DE1-4F15-8353-A0A4404E0221}" type="presParOf" srcId="{7587AC44-8EA2-44DF-8CAB-A96CC3721EA2}" destId="{A63941C8-E8F9-4F0E-B46C-08B06629C259}" srcOrd="1" destOrd="0" presId="urn:microsoft.com/office/officeart/2005/8/layout/hierarchy1"/>
    <dgm:cxn modelId="{7E539959-0D05-49BD-955D-C3EC0DD20766}" type="presParOf" srcId="{8DA55350-8DF9-4650-BB68-90D76F92F676}" destId="{01FE3726-94AE-4AB8-8223-E4B12323E435}" srcOrd="1" destOrd="0" presId="urn:microsoft.com/office/officeart/2005/8/layout/hierarchy1"/>
    <dgm:cxn modelId="{A2031E4B-B48C-406F-9DA8-0B20E062F3D2}" type="presParOf" srcId="{01FE3726-94AE-4AB8-8223-E4B12323E435}" destId="{E4EF7C72-B323-4DC2-892B-733B9E3D7D5A}" srcOrd="0" destOrd="0" presId="urn:microsoft.com/office/officeart/2005/8/layout/hierarchy1"/>
    <dgm:cxn modelId="{D68331C0-FEBD-45F9-B126-846500C97443}" type="presParOf" srcId="{01FE3726-94AE-4AB8-8223-E4B12323E435}" destId="{ABFAE202-3819-4B25-92FA-8265D0447061}" srcOrd="1" destOrd="0" presId="urn:microsoft.com/office/officeart/2005/8/layout/hierarchy1"/>
    <dgm:cxn modelId="{D8CE60D7-A7B3-46BE-8371-1467ECD15C6A}" type="presParOf" srcId="{ABFAE202-3819-4B25-92FA-8265D0447061}" destId="{993E2819-05C6-4806-B0D1-FBDE92961CFC}" srcOrd="0" destOrd="0" presId="urn:microsoft.com/office/officeart/2005/8/layout/hierarchy1"/>
    <dgm:cxn modelId="{4C96199C-1C16-4D60-82B8-58D1D24592C1}" type="presParOf" srcId="{993E2819-05C6-4806-B0D1-FBDE92961CFC}" destId="{34849AD7-22A9-4AB2-82BC-2577C2DAC68A}" srcOrd="0" destOrd="0" presId="urn:microsoft.com/office/officeart/2005/8/layout/hierarchy1"/>
    <dgm:cxn modelId="{1D38A353-D4EB-47B6-BA13-BADA3C205C58}" type="presParOf" srcId="{993E2819-05C6-4806-B0D1-FBDE92961CFC}" destId="{6C91C38D-FAB7-4D00-A7BC-C53226E2DD33}" srcOrd="1" destOrd="0" presId="urn:microsoft.com/office/officeart/2005/8/layout/hierarchy1"/>
    <dgm:cxn modelId="{C528BE08-9FB2-451A-8A26-AFE4A7D2BF91}" type="presParOf" srcId="{ABFAE202-3819-4B25-92FA-8265D0447061}" destId="{76A986B9-A0E6-4935-B09B-9DF7C7F8D8F3}" srcOrd="1" destOrd="0" presId="urn:microsoft.com/office/officeart/2005/8/layout/hierarchy1"/>
    <dgm:cxn modelId="{2EDE899C-C530-4B45-9E18-E412C537730A}" type="presParOf" srcId="{C4EC6E41-4A55-4187-83E5-F690E7EB1866}" destId="{A6979DB9-E6DB-4E3F-9DB2-75E12D94C2FB}" srcOrd="2" destOrd="0" presId="urn:microsoft.com/office/officeart/2005/8/layout/hierarchy1"/>
    <dgm:cxn modelId="{1EAEF635-883E-4244-94F1-785C4BCA66AF}" type="presParOf" srcId="{C4EC6E41-4A55-4187-83E5-F690E7EB1866}" destId="{CDF1CD66-A536-45E7-8105-C2282D9EAAA3}" srcOrd="3" destOrd="0" presId="urn:microsoft.com/office/officeart/2005/8/layout/hierarchy1"/>
    <dgm:cxn modelId="{0C06E896-3242-4505-B9CE-C4738F07F22C}" type="presParOf" srcId="{CDF1CD66-A536-45E7-8105-C2282D9EAAA3}" destId="{A5FCBE85-A922-4AA3-995C-F0D6627F1774}" srcOrd="0" destOrd="0" presId="urn:microsoft.com/office/officeart/2005/8/layout/hierarchy1"/>
    <dgm:cxn modelId="{F08545B7-FF65-4941-B191-75372E4234E4}" type="presParOf" srcId="{A5FCBE85-A922-4AA3-995C-F0D6627F1774}" destId="{8BC7D9E3-196A-45D8-B7D7-BCC61BA7857A}" srcOrd="0" destOrd="0" presId="urn:microsoft.com/office/officeart/2005/8/layout/hierarchy1"/>
    <dgm:cxn modelId="{BDFD6105-0474-4B91-B1E3-62B95B677A8F}" type="presParOf" srcId="{A5FCBE85-A922-4AA3-995C-F0D6627F1774}" destId="{843D9ADE-AC82-4E94-9AD4-F7BB7699C510}" srcOrd="1" destOrd="0" presId="urn:microsoft.com/office/officeart/2005/8/layout/hierarchy1"/>
    <dgm:cxn modelId="{D6A75D2B-29A4-46F0-8748-313AE8C3F4C2}" type="presParOf" srcId="{CDF1CD66-A536-45E7-8105-C2282D9EAAA3}" destId="{FD4387E3-1ECC-476D-9D3E-4BD78968DE9E}" srcOrd="1" destOrd="0" presId="urn:microsoft.com/office/officeart/2005/8/layout/hierarchy1"/>
    <dgm:cxn modelId="{70B7F99F-BB01-4312-A278-0C66FA946C4F}" type="presParOf" srcId="{C4EC6E41-4A55-4187-83E5-F690E7EB1866}" destId="{AEC25A28-627F-4FFB-A2E4-12340594B8DE}" srcOrd="4" destOrd="0" presId="urn:microsoft.com/office/officeart/2005/8/layout/hierarchy1"/>
    <dgm:cxn modelId="{46C8B6F5-E1C9-493B-A58C-2A90359B6EFD}" type="presParOf" srcId="{C4EC6E41-4A55-4187-83E5-F690E7EB1866}" destId="{C8665C8D-6816-4D6D-A4F7-C12E0E3A7DE2}" srcOrd="5" destOrd="0" presId="urn:microsoft.com/office/officeart/2005/8/layout/hierarchy1"/>
    <dgm:cxn modelId="{3BACA7AC-83C8-42D2-A892-15AE6C0AA7EA}" type="presParOf" srcId="{C8665C8D-6816-4D6D-A4F7-C12E0E3A7DE2}" destId="{9BF523EB-C06D-4820-ABF9-F4DD96821B4D}" srcOrd="0" destOrd="0" presId="urn:microsoft.com/office/officeart/2005/8/layout/hierarchy1"/>
    <dgm:cxn modelId="{299725BC-6052-40CC-A991-67EAEACB7B27}" type="presParOf" srcId="{9BF523EB-C06D-4820-ABF9-F4DD96821B4D}" destId="{0DC9EA7C-6781-419C-A6D3-D6DF07411D4C}" srcOrd="0" destOrd="0" presId="urn:microsoft.com/office/officeart/2005/8/layout/hierarchy1"/>
    <dgm:cxn modelId="{B6491A82-D65F-4D8B-B5A0-8CC32CB41345}" type="presParOf" srcId="{9BF523EB-C06D-4820-ABF9-F4DD96821B4D}" destId="{732E2295-33A2-4720-B7D8-C9F7482D479D}" srcOrd="1" destOrd="0" presId="urn:microsoft.com/office/officeart/2005/8/layout/hierarchy1"/>
    <dgm:cxn modelId="{E0E06A36-8FAB-4909-8FCA-F6BAB8BB9E9E}" type="presParOf" srcId="{C8665C8D-6816-4D6D-A4F7-C12E0E3A7DE2}" destId="{598AFB08-E1AC-4D61-B0D7-BBA5846AD13D}" srcOrd="1" destOrd="0" presId="urn:microsoft.com/office/officeart/2005/8/layout/hierarchy1"/>
    <dgm:cxn modelId="{83EC4570-F3C8-4C62-830C-59626B0FE00D}" type="presParOf" srcId="{C4EC6E41-4A55-4187-83E5-F690E7EB1866}" destId="{0377ED97-A843-4355-B22A-7371619B6671}" srcOrd="6" destOrd="0" presId="urn:microsoft.com/office/officeart/2005/8/layout/hierarchy1"/>
    <dgm:cxn modelId="{697BD314-13E4-4FBA-A240-79E4643F4341}" type="presParOf" srcId="{C4EC6E41-4A55-4187-83E5-F690E7EB1866}" destId="{DD856AC4-E432-4506-A2C1-24FBD96B9210}" srcOrd="7" destOrd="0" presId="urn:microsoft.com/office/officeart/2005/8/layout/hierarchy1"/>
    <dgm:cxn modelId="{F4E86BFA-F859-4611-B146-007C0688ACE5}" type="presParOf" srcId="{DD856AC4-E432-4506-A2C1-24FBD96B9210}" destId="{5BBEA691-17EB-4FC3-869D-D1B5B4242629}" srcOrd="0" destOrd="0" presId="urn:microsoft.com/office/officeart/2005/8/layout/hierarchy1"/>
    <dgm:cxn modelId="{5FBFFA7A-20BA-490A-A8FB-B3A4EAA6B3C6}" type="presParOf" srcId="{5BBEA691-17EB-4FC3-869D-D1B5B4242629}" destId="{986B9134-61D0-42AD-BCFA-E14FD08EB426}" srcOrd="0" destOrd="0" presId="urn:microsoft.com/office/officeart/2005/8/layout/hierarchy1"/>
    <dgm:cxn modelId="{038913AB-716C-4E10-885F-7A3D4CDD4484}" type="presParOf" srcId="{5BBEA691-17EB-4FC3-869D-D1B5B4242629}" destId="{8630989E-BF73-461B-99BB-1D3FF678BDA3}" srcOrd="1" destOrd="0" presId="urn:microsoft.com/office/officeart/2005/8/layout/hierarchy1"/>
    <dgm:cxn modelId="{ABABCE4F-78B3-4B94-BE69-D0EE94C64575}" type="presParOf" srcId="{DD856AC4-E432-4506-A2C1-24FBD96B9210}" destId="{DA9434CB-B873-4A45-AD6E-B37954F83521}" srcOrd="1" destOrd="0" presId="urn:microsoft.com/office/officeart/2005/8/layout/hierarchy1"/>
    <dgm:cxn modelId="{CA1F3DE5-1733-4962-9993-7EF939D2E1F8}" type="presParOf" srcId="{C4EC6E41-4A55-4187-83E5-F690E7EB1866}" destId="{8A18CFD2-F1AD-41E7-931F-C3C4E3B24C55}" srcOrd="8" destOrd="0" presId="urn:microsoft.com/office/officeart/2005/8/layout/hierarchy1"/>
    <dgm:cxn modelId="{225306A0-A48A-44A1-812A-28656AB43C77}" type="presParOf" srcId="{C4EC6E41-4A55-4187-83E5-F690E7EB1866}" destId="{78C9C441-1EE3-4306-9FF0-27AD29029BD5}" srcOrd="9" destOrd="0" presId="urn:microsoft.com/office/officeart/2005/8/layout/hierarchy1"/>
    <dgm:cxn modelId="{94116E02-043E-4B9E-8A73-6EC8CB808FF9}" type="presParOf" srcId="{78C9C441-1EE3-4306-9FF0-27AD29029BD5}" destId="{48CC1DCC-5C5A-4351-BA4B-393692AFBE5E}" srcOrd="0" destOrd="0" presId="urn:microsoft.com/office/officeart/2005/8/layout/hierarchy1"/>
    <dgm:cxn modelId="{CFA51360-6212-43C5-83E1-FDA55D45B1BA}" type="presParOf" srcId="{48CC1DCC-5C5A-4351-BA4B-393692AFBE5E}" destId="{1C332540-7A30-4F16-9370-94AC60BED821}" srcOrd="0" destOrd="0" presId="urn:microsoft.com/office/officeart/2005/8/layout/hierarchy1"/>
    <dgm:cxn modelId="{B45FAFEB-4355-4CC2-92F0-A9323CEB1896}" type="presParOf" srcId="{48CC1DCC-5C5A-4351-BA4B-393692AFBE5E}" destId="{F836A679-B787-4F6D-821C-132C94C66002}" srcOrd="1" destOrd="0" presId="urn:microsoft.com/office/officeart/2005/8/layout/hierarchy1"/>
    <dgm:cxn modelId="{64017048-175F-44A2-AB31-BA45922EAE0B}" type="presParOf" srcId="{78C9C441-1EE3-4306-9FF0-27AD29029BD5}" destId="{BAB7DCC6-CA23-4B01-802A-B2FEDD2FF49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8CFD2-F1AD-41E7-931F-C3C4E3B24C55}">
      <dsp:nvSpPr>
        <dsp:cNvPr id="0" name=""/>
        <dsp:cNvSpPr/>
      </dsp:nvSpPr>
      <dsp:spPr>
        <a:xfrm>
          <a:off x="5141370" y="2196122"/>
          <a:ext cx="2094391" cy="249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812"/>
              </a:lnTo>
              <a:lnTo>
                <a:pt x="2094391" y="169812"/>
              </a:lnTo>
              <a:lnTo>
                <a:pt x="2094391" y="249184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7ED97-A843-4355-B22A-7371619B6671}">
      <dsp:nvSpPr>
        <dsp:cNvPr id="0" name=""/>
        <dsp:cNvSpPr/>
      </dsp:nvSpPr>
      <dsp:spPr>
        <a:xfrm>
          <a:off x="5141370" y="2196122"/>
          <a:ext cx="1047195" cy="249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812"/>
              </a:lnTo>
              <a:lnTo>
                <a:pt x="1047195" y="169812"/>
              </a:lnTo>
              <a:lnTo>
                <a:pt x="1047195" y="249184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25A28-627F-4FFB-A2E4-12340594B8DE}">
      <dsp:nvSpPr>
        <dsp:cNvPr id="0" name=""/>
        <dsp:cNvSpPr/>
      </dsp:nvSpPr>
      <dsp:spPr>
        <a:xfrm>
          <a:off x="5095650" y="2196122"/>
          <a:ext cx="91440" cy="2491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184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979DB9-E6DB-4E3F-9DB2-75E12D94C2FB}">
      <dsp:nvSpPr>
        <dsp:cNvPr id="0" name=""/>
        <dsp:cNvSpPr/>
      </dsp:nvSpPr>
      <dsp:spPr>
        <a:xfrm>
          <a:off x="4094174" y="2196122"/>
          <a:ext cx="1047195" cy="249184"/>
        </a:xfrm>
        <a:custGeom>
          <a:avLst/>
          <a:gdLst/>
          <a:ahLst/>
          <a:cxnLst/>
          <a:rect l="0" t="0" r="0" b="0"/>
          <a:pathLst>
            <a:path>
              <a:moveTo>
                <a:pt x="1047195" y="0"/>
              </a:moveTo>
              <a:lnTo>
                <a:pt x="1047195" y="169812"/>
              </a:lnTo>
              <a:lnTo>
                <a:pt x="0" y="169812"/>
              </a:lnTo>
              <a:lnTo>
                <a:pt x="0" y="249184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EF7C72-B323-4DC2-892B-733B9E3D7D5A}">
      <dsp:nvSpPr>
        <dsp:cNvPr id="0" name=""/>
        <dsp:cNvSpPr/>
      </dsp:nvSpPr>
      <dsp:spPr>
        <a:xfrm>
          <a:off x="3001259" y="2989373"/>
          <a:ext cx="91440" cy="2491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184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99047-E005-419B-80CA-94FFB1ED6A1C}">
      <dsp:nvSpPr>
        <dsp:cNvPr id="0" name=""/>
        <dsp:cNvSpPr/>
      </dsp:nvSpPr>
      <dsp:spPr>
        <a:xfrm>
          <a:off x="3046979" y="2196122"/>
          <a:ext cx="2094391" cy="249184"/>
        </a:xfrm>
        <a:custGeom>
          <a:avLst/>
          <a:gdLst/>
          <a:ahLst/>
          <a:cxnLst/>
          <a:rect l="0" t="0" r="0" b="0"/>
          <a:pathLst>
            <a:path>
              <a:moveTo>
                <a:pt x="2094391" y="0"/>
              </a:moveTo>
              <a:lnTo>
                <a:pt x="2094391" y="169812"/>
              </a:lnTo>
              <a:lnTo>
                <a:pt x="0" y="169812"/>
              </a:lnTo>
              <a:lnTo>
                <a:pt x="0" y="249184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D2ABD-258A-459B-8CA1-79A3FE39B2E5}">
      <dsp:nvSpPr>
        <dsp:cNvPr id="0" name=""/>
        <dsp:cNvSpPr/>
      </dsp:nvSpPr>
      <dsp:spPr>
        <a:xfrm>
          <a:off x="3841066" y="1269777"/>
          <a:ext cx="1300303" cy="382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907"/>
              </a:lnTo>
              <a:lnTo>
                <a:pt x="1300303" y="302907"/>
              </a:lnTo>
              <a:lnTo>
                <a:pt x="1300303" y="382279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A8ED0-495B-46F1-B30B-4ABD84B83A67}">
      <dsp:nvSpPr>
        <dsp:cNvPr id="0" name=""/>
        <dsp:cNvSpPr/>
      </dsp:nvSpPr>
      <dsp:spPr>
        <a:xfrm>
          <a:off x="1954063" y="3782624"/>
          <a:ext cx="91440" cy="2491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184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BD738F-9BDE-4D0E-8869-22070850BBA2}">
      <dsp:nvSpPr>
        <dsp:cNvPr id="0" name=""/>
        <dsp:cNvSpPr/>
      </dsp:nvSpPr>
      <dsp:spPr>
        <a:xfrm>
          <a:off x="1476185" y="2989373"/>
          <a:ext cx="523597" cy="249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812"/>
              </a:lnTo>
              <a:lnTo>
                <a:pt x="523597" y="169812"/>
              </a:lnTo>
              <a:lnTo>
                <a:pt x="523597" y="249184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3BF48-7E38-4806-AC34-D2283CA477C3}">
      <dsp:nvSpPr>
        <dsp:cNvPr id="0" name=""/>
        <dsp:cNvSpPr/>
      </dsp:nvSpPr>
      <dsp:spPr>
        <a:xfrm>
          <a:off x="952587" y="2989373"/>
          <a:ext cx="523597" cy="249184"/>
        </a:xfrm>
        <a:custGeom>
          <a:avLst/>
          <a:gdLst/>
          <a:ahLst/>
          <a:cxnLst/>
          <a:rect l="0" t="0" r="0" b="0"/>
          <a:pathLst>
            <a:path>
              <a:moveTo>
                <a:pt x="523597" y="0"/>
              </a:moveTo>
              <a:lnTo>
                <a:pt x="523597" y="169812"/>
              </a:lnTo>
              <a:lnTo>
                <a:pt x="0" y="169812"/>
              </a:lnTo>
              <a:lnTo>
                <a:pt x="0" y="249184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1B833-B3CF-4692-BE2D-70D37573A5D7}">
      <dsp:nvSpPr>
        <dsp:cNvPr id="0" name=""/>
        <dsp:cNvSpPr/>
      </dsp:nvSpPr>
      <dsp:spPr>
        <a:xfrm>
          <a:off x="952587" y="2196122"/>
          <a:ext cx="523597" cy="249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812"/>
              </a:lnTo>
              <a:lnTo>
                <a:pt x="523597" y="169812"/>
              </a:lnTo>
              <a:lnTo>
                <a:pt x="523597" y="249184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E50C7A-D005-4715-B884-042C0D65CFA2}">
      <dsp:nvSpPr>
        <dsp:cNvPr id="0" name=""/>
        <dsp:cNvSpPr/>
      </dsp:nvSpPr>
      <dsp:spPr>
        <a:xfrm>
          <a:off x="428990" y="2196122"/>
          <a:ext cx="523597" cy="249184"/>
        </a:xfrm>
        <a:custGeom>
          <a:avLst/>
          <a:gdLst/>
          <a:ahLst/>
          <a:cxnLst/>
          <a:rect l="0" t="0" r="0" b="0"/>
          <a:pathLst>
            <a:path>
              <a:moveTo>
                <a:pt x="523597" y="0"/>
              </a:moveTo>
              <a:lnTo>
                <a:pt x="523597" y="169812"/>
              </a:lnTo>
              <a:lnTo>
                <a:pt x="0" y="169812"/>
              </a:lnTo>
              <a:lnTo>
                <a:pt x="0" y="249184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5BD1D-E5B1-4D5F-B4F8-989E32654BFD}">
      <dsp:nvSpPr>
        <dsp:cNvPr id="0" name=""/>
        <dsp:cNvSpPr/>
      </dsp:nvSpPr>
      <dsp:spPr>
        <a:xfrm>
          <a:off x="952587" y="1269777"/>
          <a:ext cx="2888478" cy="382279"/>
        </a:xfrm>
        <a:custGeom>
          <a:avLst/>
          <a:gdLst/>
          <a:ahLst/>
          <a:cxnLst/>
          <a:rect l="0" t="0" r="0" b="0"/>
          <a:pathLst>
            <a:path>
              <a:moveTo>
                <a:pt x="2888478" y="0"/>
              </a:moveTo>
              <a:lnTo>
                <a:pt x="2888478" y="302907"/>
              </a:lnTo>
              <a:lnTo>
                <a:pt x="0" y="302907"/>
              </a:lnTo>
              <a:lnTo>
                <a:pt x="0" y="382279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93F31-9293-48FF-9B17-B4C26820ED51}">
      <dsp:nvSpPr>
        <dsp:cNvPr id="0" name=""/>
        <dsp:cNvSpPr/>
      </dsp:nvSpPr>
      <dsp:spPr>
        <a:xfrm>
          <a:off x="3412668" y="725711"/>
          <a:ext cx="856796" cy="5440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C9B1C-DF02-432F-AABA-5FC2EC663DA9}">
      <dsp:nvSpPr>
        <dsp:cNvPr id="0" name=""/>
        <dsp:cNvSpPr/>
      </dsp:nvSpPr>
      <dsp:spPr>
        <a:xfrm>
          <a:off x="3507867" y="816151"/>
          <a:ext cx="856796" cy="54406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00" kern="1200" dirty="0" smtClean="0"/>
            <a:t>Organizzazione del abbigliamento</a:t>
          </a:r>
          <a:endParaRPr lang="it-IT" sz="600" kern="1200" dirty="0"/>
        </a:p>
      </dsp:txBody>
      <dsp:txXfrm>
        <a:off x="3523802" y="832086"/>
        <a:ext cx="824926" cy="512195"/>
      </dsp:txXfrm>
    </dsp:sp>
    <dsp:sp modelId="{B85BB445-3E0D-4B36-8F56-4645EFCA5A75}">
      <dsp:nvSpPr>
        <dsp:cNvPr id="0" name=""/>
        <dsp:cNvSpPr/>
      </dsp:nvSpPr>
      <dsp:spPr>
        <a:xfrm>
          <a:off x="524189" y="1652057"/>
          <a:ext cx="856796" cy="5440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94AE9-4AF7-418E-BF28-2A0037F7D4CC}">
      <dsp:nvSpPr>
        <dsp:cNvPr id="0" name=""/>
        <dsp:cNvSpPr/>
      </dsp:nvSpPr>
      <dsp:spPr>
        <a:xfrm>
          <a:off x="619389" y="1742496"/>
          <a:ext cx="856796" cy="54406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00" kern="1200" dirty="0" smtClean="0"/>
            <a:t>Guardaroba</a:t>
          </a:r>
          <a:endParaRPr lang="it-IT" sz="600" kern="1200" dirty="0"/>
        </a:p>
      </dsp:txBody>
      <dsp:txXfrm>
        <a:off x="635324" y="1758431"/>
        <a:ext cx="824926" cy="512195"/>
      </dsp:txXfrm>
    </dsp:sp>
    <dsp:sp modelId="{4E3BA9E9-87A7-4D08-8887-FECF2F88F5CD}">
      <dsp:nvSpPr>
        <dsp:cNvPr id="0" name=""/>
        <dsp:cNvSpPr/>
      </dsp:nvSpPr>
      <dsp:spPr>
        <a:xfrm>
          <a:off x="592" y="2445307"/>
          <a:ext cx="856796" cy="5440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624126-9C81-473F-8A13-3269A3759CAE}">
      <dsp:nvSpPr>
        <dsp:cNvPr id="0" name=""/>
        <dsp:cNvSpPr/>
      </dsp:nvSpPr>
      <dsp:spPr>
        <a:xfrm>
          <a:off x="95791" y="2535747"/>
          <a:ext cx="856796" cy="54406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00" kern="1200" dirty="0" smtClean="0"/>
            <a:t>Virtualizzazione vestiti </a:t>
          </a:r>
          <a:r>
            <a:rPr lang="it-IT" sz="600" kern="1200" dirty="0" smtClean="0"/>
            <a:t> 2D o 3D </a:t>
          </a:r>
          <a:r>
            <a:rPr lang="it-IT" sz="600" kern="1200" dirty="0" smtClean="0"/>
            <a:t>(?)</a:t>
          </a:r>
          <a:endParaRPr lang="it-IT" sz="600" kern="1200" dirty="0"/>
        </a:p>
      </dsp:txBody>
      <dsp:txXfrm>
        <a:off x="111726" y="2551682"/>
        <a:ext cx="824926" cy="512195"/>
      </dsp:txXfrm>
    </dsp:sp>
    <dsp:sp modelId="{64EB490C-A699-4BF8-9206-1B43E301960B}">
      <dsp:nvSpPr>
        <dsp:cNvPr id="0" name=""/>
        <dsp:cNvSpPr/>
      </dsp:nvSpPr>
      <dsp:spPr>
        <a:xfrm>
          <a:off x="1047787" y="2445307"/>
          <a:ext cx="856796" cy="5440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8B821-FE6E-47CA-ADC7-F616DEF2C729}">
      <dsp:nvSpPr>
        <dsp:cNvPr id="0" name=""/>
        <dsp:cNvSpPr/>
      </dsp:nvSpPr>
      <dsp:spPr>
        <a:xfrm>
          <a:off x="1142987" y="2535747"/>
          <a:ext cx="856796" cy="54406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00" kern="1200" dirty="0" smtClean="0"/>
            <a:t>Database vestiti posseduti</a:t>
          </a:r>
          <a:endParaRPr lang="it-IT" sz="600" kern="1200" dirty="0"/>
        </a:p>
      </dsp:txBody>
      <dsp:txXfrm>
        <a:off x="1158922" y="2551682"/>
        <a:ext cx="824926" cy="512195"/>
      </dsp:txXfrm>
    </dsp:sp>
    <dsp:sp modelId="{15804DD3-F6DC-4D7B-9029-41B67675EAB3}">
      <dsp:nvSpPr>
        <dsp:cNvPr id="0" name=""/>
        <dsp:cNvSpPr/>
      </dsp:nvSpPr>
      <dsp:spPr>
        <a:xfrm>
          <a:off x="524189" y="3238558"/>
          <a:ext cx="856796" cy="5440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A172BE-E022-49BA-834D-9A89C0294181}">
      <dsp:nvSpPr>
        <dsp:cNvPr id="0" name=""/>
        <dsp:cNvSpPr/>
      </dsp:nvSpPr>
      <dsp:spPr>
        <a:xfrm>
          <a:off x="619389" y="3328998"/>
          <a:ext cx="856796" cy="54406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00" kern="1200" dirty="0" smtClean="0"/>
            <a:t>Diviso in categorie</a:t>
          </a:r>
          <a:endParaRPr lang="it-IT" sz="600" kern="1200" dirty="0"/>
        </a:p>
      </dsp:txBody>
      <dsp:txXfrm>
        <a:off x="635324" y="3344933"/>
        <a:ext cx="824926" cy="512195"/>
      </dsp:txXfrm>
    </dsp:sp>
    <dsp:sp modelId="{82F92C0A-70DE-4374-8A78-A0ED7220500D}">
      <dsp:nvSpPr>
        <dsp:cNvPr id="0" name=""/>
        <dsp:cNvSpPr/>
      </dsp:nvSpPr>
      <dsp:spPr>
        <a:xfrm>
          <a:off x="1571385" y="3238558"/>
          <a:ext cx="856796" cy="5440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67F62-D605-43E9-96F4-1B143D63789F}">
      <dsp:nvSpPr>
        <dsp:cNvPr id="0" name=""/>
        <dsp:cNvSpPr/>
      </dsp:nvSpPr>
      <dsp:spPr>
        <a:xfrm>
          <a:off x="1666584" y="3328998"/>
          <a:ext cx="856796" cy="54406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00" kern="1200" dirty="0" smtClean="0"/>
            <a:t>Salvataggio vestiti posseduti/acquistati</a:t>
          </a:r>
          <a:endParaRPr lang="it-IT" sz="600" kern="1200" dirty="0"/>
        </a:p>
      </dsp:txBody>
      <dsp:txXfrm>
        <a:off x="1682519" y="3344933"/>
        <a:ext cx="824926" cy="512195"/>
      </dsp:txXfrm>
    </dsp:sp>
    <dsp:sp modelId="{3B7E989A-AE77-4BC9-AE2F-57CED4EFC10E}">
      <dsp:nvSpPr>
        <dsp:cNvPr id="0" name=""/>
        <dsp:cNvSpPr/>
      </dsp:nvSpPr>
      <dsp:spPr>
        <a:xfrm>
          <a:off x="1571385" y="4031809"/>
          <a:ext cx="856796" cy="5440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0AFF2C-FD01-4460-9B61-4B737FA7FA36}">
      <dsp:nvSpPr>
        <dsp:cNvPr id="0" name=""/>
        <dsp:cNvSpPr/>
      </dsp:nvSpPr>
      <dsp:spPr>
        <a:xfrm>
          <a:off x="1666584" y="4122248"/>
          <a:ext cx="856796" cy="54406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00" kern="1200" dirty="0" smtClean="0"/>
            <a:t>Codice </a:t>
          </a:r>
          <a:r>
            <a:rPr lang="it-IT" sz="600" kern="1200" dirty="0" smtClean="0"/>
            <a:t>a barre su etichetta</a:t>
          </a:r>
          <a:endParaRPr lang="it-IT" sz="600" kern="1200" dirty="0"/>
        </a:p>
      </dsp:txBody>
      <dsp:txXfrm>
        <a:off x="1682519" y="4138183"/>
        <a:ext cx="824926" cy="512195"/>
      </dsp:txXfrm>
    </dsp:sp>
    <dsp:sp modelId="{E72F30CC-46C4-4EAA-9756-A21DBF0FA821}">
      <dsp:nvSpPr>
        <dsp:cNvPr id="0" name=""/>
        <dsp:cNvSpPr/>
      </dsp:nvSpPr>
      <dsp:spPr>
        <a:xfrm>
          <a:off x="4712971" y="1652057"/>
          <a:ext cx="856796" cy="5440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DE371C-1402-468B-A6C9-8C2BE3C19F6E}">
      <dsp:nvSpPr>
        <dsp:cNvPr id="0" name=""/>
        <dsp:cNvSpPr/>
      </dsp:nvSpPr>
      <dsp:spPr>
        <a:xfrm>
          <a:off x="4808171" y="1742496"/>
          <a:ext cx="856796" cy="54406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00" kern="1200" dirty="0" smtClean="0"/>
            <a:t>Abbinamenti</a:t>
          </a:r>
          <a:endParaRPr lang="it-IT" sz="600" kern="1200" dirty="0"/>
        </a:p>
      </dsp:txBody>
      <dsp:txXfrm>
        <a:off x="4824106" y="1758431"/>
        <a:ext cx="824926" cy="512195"/>
      </dsp:txXfrm>
    </dsp:sp>
    <dsp:sp modelId="{AB49D972-3EBB-4863-886C-2FA0123BFAA7}">
      <dsp:nvSpPr>
        <dsp:cNvPr id="0" name=""/>
        <dsp:cNvSpPr/>
      </dsp:nvSpPr>
      <dsp:spPr>
        <a:xfrm>
          <a:off x="2618580" y="2445307"/>
          <a:ext cx="856796" cy="5440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941C8-E8F9-4F0E-B46C-08B06629C259}">
      <dsp:nvSpPr>
        <dsp:cNvPr id="0" name=""/>
        <dsp:cNvSpPr/>
      </dsp:nvSpPr>
      <dsp:spPr>
        <a:xfrm>
          <a:off x="2713780" y="2535747"/>
          <a:ext cx="856796" cy="54406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00" kern="1200" dirty="0" smtClean="0"/>
            <a:t>Casuali</a:t>
          </a:r>
          <a:endParaRPr lang="it-IT" sz="600" kern="1200" dirty="0"/>
        </a:p>
      </dsp:txBody>
      <dsp:txXfrm>
        <a:off x="2729715" y="2551682"/>
        <a:ext cx="824926" cy="512195"/>
      </dsp:txXfrm>
    </dsp:sp>
    <dsp:sp modelId="{34849AD7-22A9-4AB2-82BC-2577C2DAC68A}">
      <dsp:nvSpPr>
        <dsp:cNvPr id="0" name=""/>
        <dsp:cNvSpPr/>
      </dsp:nvSpPr>
      <dsp:spPr>
        <a:xfrm>
          <a:off x="2618580" y="3238558"/>
          <a:ext cx="856796" cy="5440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1C38D-FAB7-4D00-A7BC-C53226E2DD33}">
      <dsp:nvSpPr>
        <dsp:cNvPr id="0" name=""/>
        <dsp:cNvSpPr/>
      </dsp:nvSpPr>
      <dsp:spPr>
        <a:xfrm>
          <a:off x="2713780" y="3328998"/>
          <a:ext cx="856796" cy="54406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00" kern="1200" dirty="0" smtClean="0"/>
            <a:t>Algoritmo abbinamento migliore</a:t>
          </a:r>
          <a:endParaRPr lang="it-IT" sz="600" kern="1200" dirty="0"/>
        </a:p>
      </dsp:txBody>
      <dsp:txXfrm>
        <a:off x="2729715" y="3344933"/>
        <a:ext cx="824926" cy="512195"/>
      </dsp:txXfrm>
    </dsp:sp>
    <dsp:sp modelId="{8BC7D9E3-196A-45D8-B7D7-BCC61BA7857A}">
      <dsp:nvSpPr>
        <dsp:cNvPr id="0" name=""/>
        <dsp:cNvSpPr/>
      </dsp:nvSpPr>
      <dsp:spPr>
        <a:xfrm>
          <a:off x="3665776" y="2445307"/>
          <a:ext cx="856796" cy="5440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D9ADE-AC82-4E94-9AD4-F7BB7699C510}">
      <dsp:nvSpPr>
        <dsp:cNvPr id="0" name=""/>
        <dsp:cNvSpPr/>
      </dsp:nvSpPr>
      <dsp:spPr>
        <a:xfrm>
          <a:off x="3760976" y="2535747"/>
          <a:ext cx="856796" cy="54406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00" kern="1200" dirty="0" smtClean="0"/>
            <a:t>Scelta manuale dell’utente</a:t>
          </a:r>
          <a:endParaRPr lang="it-IT" sz="600" kern="1200" dirty="0"/>
        </a:p>
      </dsp:txBody>
      <dsp:txXfrm>
        <a:off x="3776911" y="2551682"/>
        <a:ext cx="824926" cy="512195"/>
      </dsp:txXfrm>
    </dsp:sp>
    <dsp:sp modelId="{0DC9EA7C-6781-419C-A6D3-D6DF07411D4C}">
      <dsp:nvSpPr>
        <dsp:cNvPr id="0" name=""/>
        <dsp:cNvSpPr/>
      </dsp:nvSpPr>
      <dsp:spPr>
        <a:xfrm>
          <a:off x="4712971" y="2445307"/>
          <a:ext cx="856796" cy="5440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E2295-33A2-4720-B7D8-C9F7482D479D}">
      <dsp:nvSpPr>
        <dsp:cNvPr id="0" name=""/>
        <dsp:cNvSpPr/>
      </dsp:nvSpPr>
      <dsp:spPr>
        <a:xfrm>
          <a:off x="4808171" y="2535747"/>
          <a:ext cx="856796" cy="54406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00" kern="1200" dirty="0" smtClean="0"/>
            <a:t>Prova vestiti da acquistare sul guardaroba posseduto</a:t>
          </a:r>
          <a:endParaRPr lang="it-IT" sz="600" kern="1200" dirty="0"/>
        </a:p>
      </dsp:txBody>
      <dsp:txXfrm>
        <a:off x="4824106" y="2551682"/>
        <a:ext cx="824926" cy="512195"/>
      </dsp:txXfrm>
    </dsp:sp>
    <dsp:sp modelId="{986B9134-61D0-42AD-BCFA-E14FD08EB426}">
      <dsp:nvSpPr>
        <dsp:cNvPr id="0" name=""/>
        <dsp:cNvSpPr/>
      </dsp:nvSpPr>
      <dsp:spPr>
        <a:xfrm>
          <a:off x="5760167" y="2445307"/>
          <a:ext cx="856796" cy="5440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0989E-BF73-461B-99BB-1D3FF678BDA3}">
      <dsp:nvSpPr>
        <dsp:cNvPr id="0" name=""/>
        <dsp:cNvSpPr/>
      </dsp:nvSpPr>
      <dsp:spPr>
        <a:xfrm>
          <a:off x="5855367" y="2535747"/>
          <a:ext cx="856796" cy="54406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00" kern="1200" dirty="0" smtClean="0"/>
            <a:t>Capi consigliati in base al guardaroba</a:t>
          </a:r>
          <a:endParaRPr lang="it-IT" sz="600" kern="1200" dirty="0"/>
        </a:p>
      </dsp:txBody>
      <dsp:txXfrm>
        <a:off x="5871302" y="2551682"/>
        <a:ext cx="824926" cy="512195"/>
      </dsp:txXfrm>
    </dsp:sp>
    <dsp:sp modelId="{1C332540-7A30-4F16-9370-94AC60BED821}">
      <dsp:nvSpPr>
        <dsp:cNvPr id="0" name=""/>
        <dsp:cNvSpPr/>
      </dsp:nvSpPr>
      <dsp:spPr>
        <a:xfrm>
          <a:off x="6807363" y="2445307"/>
          <a:ext cx="856796" cy="5440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6A679-B787-4F6D-821C-132C94C66002}">
      <dsp:nvSpPr>
        <dsp:cNvPr id="0" name=""/>
        <dsp:cNvSpPr/>
      </dsp:nvSpPr>
      <dsp:spPr>
        <a:xfrm>
          <a:off x="6902562" y="2535747"/>
          <a:ext cx="856796" cy="54406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00" kern="1200" dirty="0" smtClean="0"/>
            <a:t>Salvataggio abbinamenti usati </a:t>
          </a:r>
          <a:endParaRPr lang="it-IT" sz="600" kern="1200" dirty="0"/>
        </a:p>
      </dsp:txBody>
      <dsp:txXfrm>
        <a:off x="6918497" y="2551682"/>
        <a:ext cx="824926" cy="512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645976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273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2215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7279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806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371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1127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321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181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771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7748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1068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8431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6552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4588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0973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3856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444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27750" y="322200"/>
            <a:ext cx="8488500" cy="4499100"/>
          </a:xfrm>
          <a:prstGeom prst="rect">
            <a:avLst/>
          </a:prstGeom>
          <a:gradFill>
            <a:gsLst>
              <a:gs pos="0">
                <a:srgbClr val="FF0066"/>
              </a:gs>
              <a:gs pos="100000">
                <a:srgbClr val="800080"/>
              </a:gs>
            </a:gsLst>
            <a:lin ang="2700006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459750" y="1991850"/>
            <a:ext cx="6224700" cy="1159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327750" y="322200"/>
            <a:ext cx="8488500" cy="4499100"/>
          </a:xfrm>
          <a:prstGeom prst="rect">
            <a:avLst/>
          </a:prstGeom>
          <a:gradFill>
            <a:gsLst>
              <a:gs pos="0">
                <a:srgbClr val="FF0066"/>
              </a:gs>
              <a:gs pos="100000">
                <a:srgbClr val="800080"/>
              </a:gs>
            </a:gsLst>
            <a:lin ang="2700006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4297658" y="5102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‹N›</a:t>
            </a:fld>
            <a:endParaRPr lang="en"/>
          </a:p>
        </p:txBody>
      </p:sp>
      <p:cxnSp>
        <p:nvCxnSpPr>
          <p:cNvPr id="72" name="Shape 72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3" name="Shape 73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name="adj1" fmla="val 17387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327750" y="322200"/>
            <a:ext cx="8488500" cy="4499100"/>
          </a:xfrm>
          <a:prstGeom prst="rect">
            <a:avLst/>
          </a:prstGeom>
          <a:gradFill>
            <a:gsLst>
              <a:gs pos="0">
                <a:srgbClr val="FF0066"/>
              </a:gs>
              <a:gs pos="100000">
                <a:srgbClr val="800080"/>
              </a:gs>
            </a:gsLst>
            <a:lin ang="2700006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2430750" y="1583350"/>
            <a:ext cx="42825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2430600" y="2840050"/>
            <a:ext cx="4282500" cy="78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SzPct val="100000"/>
              <a:buNone/>
              <a:defRPr sz="1200"/>
            </a:lvl1pPr>
            <a:lvl2pPr lvl="1" algn="ctr" rtl="0">
              <a:spcBef>
                <a:spcPts val="0"/>
              </a:spcBef>
              <a:buSzPct val="100000"/>
              <a:buNone/>
              <a:defRPr sz="1200"/>
            </a:lvl2pPr>
            <a:lvl3pPr lvl="2" algn="ctr" rtl="0">
              <a:spcBef>
                <a:spcPts val="0"/>
              </a:spcBef>
              <a:buSzPct val="100000"/>
              <a:buNone/>
              <a:defRPr sz="1200"/>
            </a:lvl3pPr>
            <a:lvl4pPr lvl="3" algn="ctr" rtl="0">
              <a:spcBef>
                <a:spcPts val="0"/>
              </a:spcBef>
              <a:buSzPct val="100000"/>
              <a:buNone/>
              <a:defRPr sz="1200"/>
            </a:lvl4pPr>
            <a:lvl5pPr lvl="4" algn="ctr" rtl="0">
              <a:spcBef>
                <a:spcPts val="0"/>
              </a:spcBef>
              <a:buSzPct val="100000"/>
              <a:buNone/>
              <a:defRPr sz="1200"/>
            </a:lvl5pPr>
            <a:lvl6pPr lvl="5" algn="ctr" rtl="0">
              <a:spcBef>
                <a:spcPts val="0"/>
              </a:spcBef>
              <a:buSzPct val="100000"/>
              <a:buNone/>
              <a:defRPr sz="1200"/>
            </a:lvl6pPr>
            <a:lvl7pPr lvl="6" algn="ctr" rtl="0">
              <a:spcBef>
                <a:spcPts val="0"/>
              </a:spcBef>
              <a:buSzPct val="100000"/>
              <a:buNone/>
              <a:defRPr sz="1200"/>
            </a:lvl7pPr>
            <a:lvl8pPr lvl="7" algn="ctr" rtl="0">
              <a:spcBef>
                <a:spcPts val="0"/>
              </a:spcBef>
              <a:buSzPct val="100000"/>
              <a:buNone/>
              <a:defRPr sz="1200"/>
            </a:lvl8pPr>
            <a:lvl9pPr lvl="8" algn="ctr" rtl="0">
              <a:spcBef>
                <a:spcPts val="0"/>
              </a:spcBef>
              <a:buSzPct val="100000"/>
              <a:buNone/>
              <a:defRPr sz="12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4297658" y="5102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‹N›</a:t>
            </a:fld>
            <a:endParaRPr lang="en"/>
          </a:p>
        </p:txBody>
      </p:sp>
      <p:cxnSp>
        <p:nvCxnSpPr>
          <p:cNvPr id="17" name="Shape 17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8" name="Shape 18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name="adj1" fmla="val 17387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327750" y="322200"/>
            <a:ext cx="8488500" cy="4499100"/>
          </a:xfrm>
          <a:prstGeom prst="rect">
            <a:avLst/>
          </a:prstGeom>
          <a:gradFill>
            <a:gsLst>
              <a:gs pos="0">
                <a:srgbClr val="FF0066"/>
              </a:gs>
              <a:gs pos="100000">
                <a:srgbClr val="800080"/>
              </a:gs>
            </a:gsLst>
            <a:lin ang="2700006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2291975" y="1640600"/>
            <a:ext cx="4560000" cy="3178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Font typeface="Vidaloka"/>
              <a:defRPr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buFont typeface="Vidaloka"/>
              <a:defRPr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buFont typeface="Vidaloka"/>
              <a:defRPr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buFont typeface="Vidaloka"/>
              <a:defRPr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buFont typeface="Vidaloka"/>
              <a:defRPr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buFont typeface="Vidaloka"/>
              <a:defRPr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buFont typeface="Vidaloka"/>
              <a:defRPr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buFont typeface="Vidaloka"/>
              <a:defRPr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spcBef>
                <a:spcPts val="0"/>
              </a:spcBef>
              <a:buFont typeface="Vidaloka"/>
              <a:defRPr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/>
          <p:nvPr/>
        </p:nvSpPr>
        <p:spPr>
          <a:xfrm>
            <a:off x="3593400" y="857568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7200" b="1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4297658" y="5102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‹N›</a:t>
            </a:fld>
            <a:endParaRPr lang="en"/>
          </a:p>
        </p:txBody>
      </p:sp>
      <p:cxnSp>
        <p:nvCxnSpPr>
          <p:cNvPr id="24" name="Shape 24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5" name="Shape 25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name="adj1" fmla="val 17387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327750" y="322200"/>
            <a:ext cx="8488500" cy="4499100"/>
          </a:xfrm>
          <a:prstGeom prst="rect">
            <a:avLst/>
          </a:prstGeom>
          <a:gradFill>
            <a:gsLst>
              <a:gs pos="0">
                <a:srgbClr val="FF0066"/>
              </a:gs>
              <a:gs pos="100000">
                <a:srgbClr val="800080"/>
              </a:gs>
            </a:gsLst>
            <a:lin ang="2700006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07300" y="1568225"/>
            <a:ext cx="7529400" cy="2817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4297658" y="5102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‹N›</a:t>
            </a:fld>
            <a:endParaRPr lang="en"/>
          </a:p>
        </p:txBody>
      </p:sp>
      <p:cxnSp>
        <p:nvCxnSpPr>
          <p:cNvPr id="31" name="Shape 31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2" name="Shape 32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name="adj1" fmla="val 17387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+ imag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327750" y="322200"/>
            <a:ext cx="4244400" cy="4499100"/>
          </a:xfrm>
          <a:prstGeom prst="rect">
            <a:avLst/>
          </a:prstGeom>
          <a:gradFill>
            <a:gsLst>
              <a:gs pos="0">
                <a:srgbClr val="FF0066"/>
              </a:gs>
              <a:gs pos="100000">
                <a:srgbClr val="800080"/>
              </a:gs>
            </a:gsLst>
            <a:lin ang="2700006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27750" y="983975"/>
            <a:ext cx="4244400" cy="393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07300" y="1568225"/>
            <a:ext cx="3282300" cy="2817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2178608" y="5102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‹N›</a:t>
            </a:fld>
            <a:endParaRPr lang="en"/>
          </a:p>
        </p:txBody>
      </p:sp>
      <p:cxnSp>
        <p:nvCxnSpPr>
          <p:cNvPr id="38" name="Shape 38"/>
          <p:cNvCxnSpPr/>
          <p:nvPr/>
        </p:nvCxnSpPr>
        <p:spPr>
          <a:xfrm>
            <a:off x="2181450" y="912400"/>
            <a:ext cx="543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9" name="Shape 39"/>
          <p:cNvSpPr/>
          <p:nvPr/>
        </p:nvSpPr>
        <p:spPr>
          <a:xfrm>
            <a:off x="2380175" y="839775"/>
            <a:ext cx="145200" cy="145200"/>
          </a:xfrm>
          <a:prstGeom prst="mathMultiply">
            <a:avLst>
              <a:gd name="adj1" fmla="val 17387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327750" y="322200"/>
            <a:ext cx="8488500" cy="4499100"/>
          </a:xfrm>
          <a:prstGeom prst="rect">
            <a:avLst/>
          </a:prstGeom>
          <a:gradFill>
            <a:gsLst>
              <a:gs pos="0">
                <a:srgbClr val="FF0066"/>
              </a:gs>
              <a:gs pos="100000">
                <a:srgbClr val="800080"/>
              </a:gs>
            </a:gsLst>
            <a:lin ang="2700006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959000" y="1658700"/>
            <a:ext cx="3507300" cy="2768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77601" y="1658700"/>
            <a:ext cx="3507300" cy="2768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4297658" y="5102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‹N›</a:t>
            </a:fld>
            <a:endParaRPr lang="en"/>
          </a:p>
        </p:txBody>
      </p:sp>
      <p:cxnSp>
        <p:nvCxnSpPr>
          <p:cNvPr id="46" name="Shape 46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7" name="Shape 47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name="adj1" fmla="val 17387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327750" y="322200"/>
            <a:ext cx="8488500" cy="4499100"/>
          </a:xfrm>
          <a:prstGeom prst="rect">
            <a:avLst/>
          </a:prstGeom>
          <a:gradFill>
            <a:gsLst>
              <a:gs pos="0">
                <a:srgbClr val="FF0066"/>
              </a:gs>
              <a:gs pos="100000">
                <a:srgbClr val="800080"/>
              </a:gs>
            </a:gsLst>
            <a:lin ang="2700006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29475" y="1606625"/>
            <a:ext cx="2520900" cy="2766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3279488" y="1606625"/>
            <a:ext cx="2520900" cy="2766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5929502" y="1606625"/>
            <a:ext cx="2520900" cy="2766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4297658" y="5102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‹N›</a:t>
            </a:fld>
            <a:endParaRPr lang="en"/>
          </a:p>
        </p:txBody>
      </p:sp>
      <p:cxnSp>
        <p:nvCxnSpPr>
          <p:cNvPr id="55" name="Shape 55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6" name="Shape 56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name="adj1" fmla="val 17387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327750" y="322200"/>
            <a:ext cx="8488500" cy="4499100"/>
          </a:xfrm>
          <a:prstGeom prst="rect">
            <a:avLst/>
          </a:prstGeom>
          <a:gradFill>
            <a:gsLst>
              <a:gs pos="0">
                <a:srgbClr val="FF0066"/>
              </a:gs>
              <a:gs pos="100000">
                <a:srgbClr val="800080"/>
              </a:gs>
            </a:gsLst>
            <a:lin ang="2700006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4297658" y="5102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‹N›</a:t>
            </a:fld>
            <a:endParaRPr lang="en"/>
          </a:p>
        </p:txBody>
      </p:sp>
      <p:cxnSp>
        <p:nvCxnSpPr>
          <p:cNvPr id="61" name="Shape 61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2" name="Shape 62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name="adj1" fmla="val 17387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327750" y="322200"/>
            <a:ext cx="8488500" cy="4499100"/>
          </a:xfrm>
          <a:prstGeom prst="rect">
            <a:avLst/>
          </a:prstGeom>
          <a:gradFill>
            <a:gsLst>
              <a:gs pos="0">
                <a:srgbClr val="FF0066"/>
              </a:gs>
              <a:gs pos="100000">
                <a:srgbClr val="800080"/>
              </a:gs>
            </a:gsLst>
            <a:lin ang="2700006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200"/>
            </a:lvl1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4297658" y="5102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‹N›</a:t>
            </a:fld>
            <a:endParaRPr lang="en"/>
          </a:p>
        </p:txBody>
      </p:sp>
      <p:cxnSp>
        <p:nvCxnSpPr>
          <p:cNvPr id="67" name="Shape 67"/>
          <p:cNvCxnSpPr/>
          <p:nvPr/>
        </p:nvCxnSpPr>
        <p:spPr>
          <a:xfrm>
            <a:off x="4300500" y="912400"/>
            <a:ext cx="543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8" name="Shape 68"/>
          <p:cNvSpPr/>
          <p:nvPr/>
        </p:nvSpPr>
        <p:spPr>
          <a:xfrm>
            <a:off x="4499225" y="839775"/>
            <a:ext cx="145200" cy="145200"/>
          </a:xfrm>
          <a:prstGeom prst="mathMultiply">
            <a:avLst>
              <a:gd name="adj1" fmla="val 17387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buFont typeface="Vidaloka"/>
              <a:buNone/>
              <a:defRPr sz="18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Vidaloka"/>
              <a:buNone/>
              <a:defRPr sz="18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Vidaloka"/>
              <a:buNone/>
              <a:defRPr sz="18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Vidaloka"/>
              <a:buNone/>
              <a:defRPr sz="18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Vidaloka"/>
              <a:buNone/>
              <a:defRPr sz="18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Vidaloka"/>
              <a:buNone/>
              <a:defRPr sz="18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Vidaloka"/>
              <a:buNone/>
              <a:defRPr sz="18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Vidaloka"/>
              <a:buNone/>
              <a:defRPr sz="18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Vidaloka"/>
              <a:buNone/>
              <a:defRPr sz="18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07300" y="1568225"/>
            <a:ext cx="7529400" cy="281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FFFF"/>
              </a:buClr>
              <a:buSzPct val="100000"/>
              <a:buFont typeface="Montserrat"/>
              <a:buChar char="▪"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80"/>
              </a:spcBef>
              <a:buClr>
                <a:srgbClr val="FFFFFF"/>
              </a:buClr>
              <a:buSzPct val="100000"/>
              <a:buFont typeface="Montserrat"/>
              <a:buChar char="⬞"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480"/>
              </a:spcBef>
              <a:buClr>
                <a:srgbClr val="FFFFFF"/>
              </a:buClr>
              <a:buSzPct val="100000"/>
              <a:buFont typeface="Montserrat"/>
              <a:buChar char="⬞"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360"/>
              </a:spcBef>
              <a:buClr>
                <a:srgbClr val="FFFFFF"/>
              </a:buClr>
              <a:buSzPct val="100000"/>
              <a:buFont typeface="Montserrat"/>
              <a:buChar char="⬞"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360"/>
              </a:spcBef>
              <a:buClr>
                <a:srgbClr val="FFFFFF"/>
              </a:buClr>
              <a:buSzPct val="100000"/>
              <a:buFont typeface="Montserrat"/>
              <a:buChar char="⬞"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360"/>
              </a:spcBef>
              <a:buClr>
                <a:srgbClr val="FFFFFF"/>
              </a:buClr>
              <a:buSzPct val="100000"/>
              <a:buFont typeface="Montserrat"/>
              <a:buChar char="⬞"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360"/>
              </a:spcBef>
              <a:buClr>
                <a:srgbClr val="FFFFFF"/>
              </a:buClr>
              <a:buSzPct val="100000"/>
              <a:buFont typeface="Montserrat"/>
              <a:buChar char="⬞"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360"/>
              </a:spcBef>
              <a:buClr>
                <a:srgbClr val="FFFFFF"/>
              </a:buClr>
              <a:buSzPct val="100000"/>
              <a:buFont typeface="Montserrat"/>
              <a:buChar char="⬞"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360"/>
              </a:spcBef>
              <a:buClr>
                <a:srgbClr val="FFFFFF"/>
              </a:buClr>
              <a:buSzPct val="100000"/>
              <a:buFont typeface="Montserrat"/>
              <a:buChar char="⬞"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297658" y="5102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‹N›</a:t>
            </a:fld>
            <a:endParaRPr lang="en" sz="1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heets/abou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arco.scarnera.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 descr="_0001_IMG_5864.jpg"/>
          <p:cNvPicPr preferRelativeResize="0"/>
          <p:nvPr/>
        </p:nvPicPr>
        <p:blipFill rotWithShape="1">
          <a:blip r:embed="rId3">
            <a:alphaModFix amt="16000"/>
          </a:blip>
          <a:srcRect t="22241" b="6991"/>
          <a:stretch/>
        </p:blipFill>
        <p:spPr>
          <a:xfrm>
            <a:off x="335225" y="329575"/>
            <a:ext cx="8473825" cy="449767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0" y="1510175"/>
            <a:ext cx="6224700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 dirty="0" smtClean="0"/>
              <a:t>KnoWear</a:t>
            </a:r>
            <a:endParaRPr lang="en" sz="7200" dirty="0"/>
          </a:p>
        </p:txBody>
      </p:sp>
      <p:grpSp>
        <p:nvGrpSpPr>
          <p:cNvPr id="85" name="Shape 85"/>
          <p:cNvGrpSpPr/>
          <p:nvPr/>
        </p:nvGrpSpPr>
        <p:grpSpPr>
          <a:xfrm>
            <a:off x="4300500" y="3213575"/>
            <a:ext cx="543000" cy="145200"/>
            <a:chOff x="4300500" y="1830400"/>
            <a:chExt cx="543000" cy="145200"/>
          </a:xfrm>
        </p:grpSpPr>
        <p:cxnSp>
          <p:nvCxnSpPr>
            <p:cNvPr id="86" name="Shape 86"/>
            <p:cNvCxnSpPr/>
            <p:nvPr/>
          </p:nvCxnSpPr>
          <p:spPr>
            <a:xfrm>
              <a:off x="4300500" y="1903000"/>
              <a:ext cx="5430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87" name="Shape 87"/>
            <p:cNvSpPr/>
            <p:nvPr/>
          </p:nvSpPr>
          <p:spPr>
            <a:xfrm>
              <a:off x="4499225" y="1830400"/>
              <a:ext cx="145200" cy="145200"/>
            </a:xfrm>
            <a:prstGeom prst="mathMultiply">
              <a:avLst>
                <a:gd name="adj1" fmla="val 17387"/>
              </a:avLst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00" y="4154103"/>
            <a:ext cx="1604459" cy="29712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434" y="4154103"/>
            <a:ext cx="1197163" cy="41045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972" y="4207844"/>
            <a:ext cx="1636059" cy="3029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27750" y="983975"/>
            <a:ext cx="42444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I clienti</a:t>
            </a:r>
            <a:endParaRPr lang="en" dirty="0"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807300" y="1568225"/>
            <a:ext cx="3282300" cy="281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it-IT" sz="1400" dirty="0"/>
              <a:t>Il target di utenti presi in considerazione comprende giovani di entrambi i sessi con un età compresa fra i 14 e i 30 anni , sempre più attenti all’abbigliamento .</a:t>
            </a:r>
          </a:p>
          <a:p>
            <a:pPr marL="0" indent="0">
              <a:buNone/>
            </a:pPr>
            <a:r>
              <a:rPr lang="it-IT" sz="1400" dirty="0"/>
              <a:t>Sono i giovani che stanno vivendo in prima persona un cambio epocale della società, il boom della tecnologia e la conseguente rivoluzione di molti aspetti della vita quotidiana.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50" y="323135"/>
            <a:ext cx="5076000" cy="449793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2178608" y="5102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1800" dirty="0"/>
              <a:t>Oltre ad essere i principali protagonisti dell’epoca attuale, i </a:t>
            </a:r>
            <a:r>
              <a:rPr lang="it-IT" sz="1800" dirty="0" err="1"/>
              <a:t>Millennials</a:t>
            </a:r>
            <a:r>
              <a:rPr lang="it-IT" sz="1800" dirty="0"/>
              <a:t> (giovani nati tra gli anni 80’ e 2000) sono anche una delle fette di mercato su cui le società di diversi settori ambiscono di più a fare presa: condizionare e conquistare i gusti di questa generazione, significa, molto probabilmente, conquistarsi uno spazio fondamentale per gli anni a venire.</a:t>
            </a:r>
          </a:p>
          <a:p>
            <a:pPr marL="0" indent="0">
              <a:buNone/>
            </a:pPr>
            <a:r>
              <a:rPr lang="it-IT" sz="1800" dirty="0"/>
              <a:t>Per questo motivo molte agenzie di analisi stanno dedicando molto spazio a ricerche sui gusti dei più giovani.</a:t>
            </a:r>
          </a:p>
          <a:p>
            <a:endParaRPr lang="it-IT" dirty="0"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  <p:sp>
        <p:nvSpPr>
          <p:cNvPr id="181" name="Shape 181"/>
          <p:cNvSpPr/>
          <p:nvPr/>
        </p:nvSpPr>
        <p:spPr>
          <a:xfrm>
            <a:off x="683005" y="478411"/>
            <a:ext cx="870788" cy="828316"/>
          </a:xfrm>
          <a:prstGeom prst="ellipse">
            <a:avLst/>
          </a:prstGeom>
          <a:solidFill>
            <a:srgbClr val="FFFFFF">
              <a:alpha val="27309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7721820" y="2818827"/>
            <a:ext cx="927166" cy="896973"/>
          </a:xfrm>
          <a:prstGeom prst="ellipse">
            <a:avLst/>
          </a:prstGeom>
          <a:solidFill>
            <a:srgbClr val="FFFFFF">
              <a:alpha val="27309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3542685" y="3980733"/>
            <a:ext cx="945795" cy="945795"/>
          </a:xfrm>
          <a:prstGeom prst="mathMultiply">
            <a:avLst>
              <a:gd name="adj1" fmla="val 2352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lang="en" b="1" dirty="0">
              <a:solidFill>
                <a:srgbClr val="8000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573989" y="1039933"/>
            <a:ext cx="3507300" cy="276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it-IT" sz="1200" dirty="0"/>
              <a:t>Un cliente moderno ed evoluto utilizza in maniera massiccia i social network</a:t>
            </a:r>
          </a:p>
          <a:p>
            <a:pPr>
              <a:buNone/>
            </a:pPr>
            <a:r>
              <a:rPr lang="it-IT" sz="1200" dirty="0"/>
              <a:t>(il 32% degli utenti che acquista abbigliamento on-line è portato a condividere la propria esperienza sui vari social network),</a:t>
            </a:r>
          </a:p>
          <a:p>
            <a:pPr>
              <a:buNone/>
            </a:pPr>
            <a:r>
              <a:rPr lang="it-IT" sz="1200" dirty="0"/>
              <a:t> i dispositivi mobili, con cui acquista e si informa sui prodotti</a:t>
            </a:r>
          </a:p>
          <a:p>
            <a:pPr>
              <a:buNone/>
            </a:pPr>
            <a:r>
              <a:rPr lang="it-IT" sz="1200" dirty="0"/>
              <a:t>(l’abbigliamento è il prodotto più acquistato tramite dispositivo mobile, con un utente su tre)</a:t>
            </a:r>
          </a:p>
          <a:p>
            <a:pPr>
              <a:buNone/>
            </a:pPr>
            <a:r>
              <a:rPr lang="it-IT" sz="1200" dirty="0"/>
              <a:t>con una percentuale del 25% con </a:t>
            </a:r>
            <a:r>
              <a:rPr lang="it-IT" sz="1200" dirty="0" err="1"/>
              <a:t>smart-phone</a:t>
            </a:r>
            <a:r>
              <a:rPr lang="it-IT" sz="1200" dirty="0"/>
              <a:t> e il 15% tramite </a:t>
            </a:r>
            <a:r>
              <a:rPr lang="it-IT" sz="1200" dirty="0" err="1"/>
              <a:t>tablet</a:t>
            </a:r>
            <a:r>
              <a:rPr lang="it-IT" sz="1200" dirty="0"/>
              <a:t> . 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2"/>
          </p:nvPr>
        </p:nvSpPr>
        <p:spPr>
          <a:xfrm>
            <a:off x="4572008" y="1826237"/>
            <a:ext cx="3507300" cy="276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it-IT" sz="1400" b="1" dirty="0"/>
              <a:t>Tali consumatori si affidano nell’acquisto principalmente ai grandi brand e alle catene di abbigliamento le cui quote di mercato sono esplose negli ultimi 20 anni .</a:t>
            </a:r>
          </a:p>
          <a:p>
            <a:pPr marL="0" indent="0">
              <a:buNone/>
            </a:pPr>
            <a:r>
              <a:rPr lang="it-IT" sz="1400" dirty="0"/>
              <a:t>Tra i quali i più significativi sono le catene internazionali Zara, H&amp;M e Gap e i </a:t>
            </a:r>
            <a:r>
              <a:rPr lang="it-IT" sz="1400" dirty="0" err="1"/>
              <a:t>discounters</a:t>
            </a:r>
            <a:r>
              <a:rPr lang="it-IT" sz="1400" dirty="0"/>
              <a:t> inglesi come </a:t>
            </a:r>
            <a:r>
              <a:rPr lang="it-IT" sz="1400" dirty="0" err="1"/>
              <a:t>Primark</a:t>
            </a:r>
            <a:r>
              <a:rPr lang="it-IT" sz="1400" dirty="0"/>
              <a:t> e </a:t>
            </a:r>
            <a:r>
              <a:rPr lang="it-IT" sz="1400" dirty="0" err="1"/>
              <a:t>Matalan</a:t>
            </a:r>
            <a:r>
              <a:rPr lang="it-IT" sz="1400" dirty="0"/>
              <a:t> .</a:t>
            </a:r>
          </a:p>
          <a:p>
            <a:pPr marL="0" indent="0">
              <a:buNone/>
            </a:pPr>
            <a:endParaRPr lang="it-IT" sz="1100" dirty="0"/>
          </a:p>
          <a:p>
            <a:pPr>
              <a:buNone/>
            </a:pPr>
            <a:endParaRPr lang="it-IT" sz="1100" dirty="0"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4297658" y="5102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63367" y="978056"/>
            <a:ext cx="3507300" cy="2768700"/>
          </a:xfrm>
        </p:spPr>
        <p:txBody>
          <a:bodyPr/>
          <a:lstStyle/>
          <a:p>
            <a:pPr lvl="0">
              <a:buNone/>
            </a:pPr>
            <a:r>
              <a:rPr lang="it-IT" sz="1200" dirty="0"/>
              <a:t>L’impresa per competere con successo in un mercato altamente dinamico deve assumere un atteggiamento innovativo,</a:t>
            </a:r>
          </a:p>
          <a:p>
            <a:pPr lvl="0">
              <a:buNone/>
            </a:pPr>
            <a:r>
              <a:rPr lang="it-IT" sz="1200" dirty="0"/>
              <a:t> anticipando le aspettative sempre crescenti dei consumatori e modificando la propria offerta sulla base dei bisogni emergenti.</a:t>
            </a:r>
          </a:p>
          <a:p>
            <a:pPr lvl="0">
              <a:buNone/>
            </a:pPr>
            <a:r>
              <a:rPr lang="it-IT" sz="1200" dirty="0"/>
              <a:t> A tale scopo non può essere sottovalutata l’importanza della creazione di partnership con attori esterni che consentano di assumere</a:t>
            </a:r>
          </a:p>
          <a:p>
            <a:pPr lvl="0">
              <a:buNone/>
            </a:pPr>
            <a:r>
              <a:rPr lang="it-IT" sz="1200" dirty="0"/>
              <a:t> un vantaggio competitivo basato sull'avanguardia di prodotto, immagine e servizio.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2917553" y="3391247"/>
            <a:ext cx="5525178" cy="2768700"/>
          </a:xfrm>
        </p:spPr>
        <p:txBody>
          <a:bodyPr/>
          <a:lstStyle/>
          <a:p>
            <a:pPr lvl="0">
              <a:buNone/>
            </a:pPr>
            <a:r>
              <a:rPr lang="it-IT" sz="2000" dirty="0">
                <a:cs typeface="Arial"/>
              </a:rPr>
              <a:t>Sarà infatti compito di tali aziende associare ad ogni codice l’immagine del capo poi utilizzata da noi.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25689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it-IT" dirty="0"/>
              <a:t>Fonte: elaborazioni Hermes Lab su dati SITA-Ricerca</a:t>
            </a:r>
          </a:p>
          <a:p>
            <a:pPr lvl="0">
              <a:spcBef>
                <a:spcPts val="0"/>
              </a:spcBef>
              <a:buNone/>
            </a:pPr>
            <a:endParaRPr lang="en" u="sng" dirty="0">
              <a:hlinkClick r:id="rId3"/>
            </a:endParaRPr>
          </a:p>
        </p:txBody>
      </p:sp>
      <p:sp>
        <p:nvSpPr>
          <p:cNvPr id="259" name="Shape 259"/>
          <p:cNvSpPr txBox="1">
            <a:spLocks noGrp="1"/>
          </p:cNvSpPr>
          <p:nvPr>
            <p:ph type="sldNum" idx="12"/>
          </p:nvPr>
        </p:nvSpPr>
        <p:spPr>
          <a:xfrm>
            <a:off x="4297658" y="5102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14</a:t>
            </a:fld>
            <a:endParaRPr lang="en"/>
          </a:p>
        </p:txBody>
      </p:sp>
      <p:pic>
        <p:nvPicPr>
          <p:cNvPr id="5" name="Segnaposto contenuto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937" y="1074504"/>
            <a:ext cx="3568127" cy="2926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concorrenza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I principali competitors in questo campo sono pochi , nonostante ciò non indichi mancanza di interesse dagli utenti .</a:t>
            </a:r>
          </a:p>
          <a:p>
            <a:pPr marL="0" indent="0">
              <a:buNone/>
            </a:pPr>
            <a:r>
              <a:rPr lang="it-IT" dirty="0" smtClean="0"/>
              <a:t>Sono riportati </a:t>
            </a:r>
            <a:r>
              <a:rPr lang="it-IT" dirty="0"/>
              <a:t>i download per </a:t>
            </a:r>
            <a:r>
              <a:rPr lang="it-IT" dirty="0" err="1"/>
              <a:t>app</a:t>
            </a:r>
            <a:r>
              <a:rPr lang="it-IT" dirty="0"/>
              <a:t> con funzionalità simili a </a:t>
            </a:r>
            <a:r>
              <a:rPr lang="it-IT" dirty="0" err="1"/>
              <a:t>KnoWear</a:t>
            </a:r>
            <a:r>
              <a:rPr lang="it-IT" dirty="0"/>
              <a:t> :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69780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24003" y="1286481"/>
            <a:ext cx="84885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it-IT" sz="1400" dirty="0"/>
              <a:t>Fonte dei dati : Play </a:t>
            </a:r>
            <a:r>
              <a:rPr lang="it-IT" sz="1400" dirty="0" err="1"/>
              <a:t>Store</a:t>
            </a:r>
            <a:r>
              <a:rPr lang="it-IT" dirty="0"/>
              <a:t/>
            </a:r>
            <a:br>
              <a:rPr lang="it-IT" dirty="0"/>
            </a:br>
            <a:endParaRPr lang="en" dirty="0"/>
          </a:p>
        </p:txBody>
      </p:sp>
      <p:graphicFrame>
        <p:nvGraphicFramePr>
          <p:cNvPr id="190" name="Shape 190"/>
          <p:cNvGraphicFramePr/>
          <p:nvPr>
            <p:extLst>
              <p:ext uri="{D42A27DB-BD31-4B8C-83A1-F6EECF244321}">
                <p14:modId xmlns:p14="http://schemas.microsoft.com/office/powerpoint/2010/main" val="15034046"/>
              </p:ext>
            </p:extLst>
          </p:nvPr>
        </p:nvGraphicFramePr>
        <p:xfrm>
          <a:off x="1982700" y="1680081"/>
          <a:ext cx="5552506" cy="2854451"/>
        </p:xfrm>
        <a:graphic>
          <a:graphicData uri="http://schemas.openxmlformats.org/drawingml/2006/table">
            <a:tbl>
              <a:tblPr>
                <a:noFill/>
                <a:tableStyleId>{F51A98CD-C091-4C4E-96A0-CDB758A19FC5}</a:tableStyleId>
              </a:tblPr>
              <a:tblGrid>
                <a:gridCol w="2776253"/>
                <a:gridCol w="2776253"/>
              </a:tblGrid>
              <a:tr h="385631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it-IT" dirty="0" err="1" smtClean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App</a:t>
                      </a:r>
                      <a:endParaRPr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 dirty="0" smtClean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Download</a:t>
                      </a:r>
                      <a:endParaRPr lang="en" sz="1100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631"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buNone/>
                      </a:pPr>
                      <a:r>
                        <a:rPr lang="it-IT" sz="1100" dirty="0" smtClean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Pose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 smtClean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+1.000.000</a:t>
                      </a:r>
                      <a:endParaRPr lang="en" sz="1800" b="1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</a:tr>
              <a:tr h="385631"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buNone/>
                      </a:pPr>
                      <a:r>
                        <a:rPr lang="it-IT" sz="1100" dirty="0" err="1" smtClean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MyDressing</a:t>
                      </a:r>
                      <a:endParaRPr lang="it-IT" sz="1100" dirty="0" smtClean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 smtClean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+500.000</a:t>
                      </a: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</a:tr>
              <a:tr h="385631"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buNone/>
                      </a:pPr>
                      <a:r>
                        <a:rPr lang="it-IT" sz="1100" dirty="0" err="1" smtClean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Stylish</a:t>
                      </a:r>
                      <a:r>
                        <a:rPr lang="it-IT" sz="1100" dirty="0" smtClean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Girl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 smtClean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+500.000</a:t>
                      </a: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</a:tr>
              <a:tr h="385631"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buNone/>
                      </a:pPr>
                      <a:r>
                        <a:rPr lang="it-IT" sz="1100" dirty="0" err="1" smtClean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DressApp</a:t>
                      </a:r>
                      <a:endParaRPr lang="it-IT" sz="1100" dirty="0" smtClean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 smtClean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+100.000</a:t>
                      </a: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</a:tr>
              <a:tr h="385631"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buNone/>
                      </a:pPr>
                      <a:r>
                        <a:rPr lang="it-IT" sz="1100" dirty="0" err="1" smtClean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Stylicious</a:t>
                      </a:r>
                      <a:endParaRPr lang="it-IT" sz="1100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 smtClean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+100.000</a:t>
                      </a:r>
                      <a:endParaRPr lang="en" sz="1800" b="1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</a:tr>
              <a:tr h="385631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it-IT" sz="1100" dirty="0" err="1" smtClean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Cluise</a:t>
                      </a:r>
                      <a:endParaRPr lang="it-IT" sz="1100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 smtClean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+100.000</a:t>
                      </a:r>
                      <a:endParaRPr lang="en" sz="1800" b="1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</a:tr>
            </a:tbl>
          </a:graphicData>
        </a:graphic>
      </p:graphicFrame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4297658" y="5102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16</a:t>
            </a:fld>
            <a:endParaRPr lang="e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it-IT" dirty="0"/>
              <a:t>Tutte queste </a:t>
            </a:r>
            <a:r>
              <a:rPr lang="it-IT" dirty="0" err="1"/>
              <a:t>app</a:t>
            </a:r>
            <a:r>
              <a:rPr lang="it-IT" dirty="0"/>
              <a:t> funzionano allo stesso modo : fotografi i capi e gli inserisci in una categoria .</a:t>
            </a:r>
          </a:p>
          <a:p>
            <a:pPr>
              <a:buNone/>
            </a:pPr>
            <a:r>
              <a:rPr lang="it-IT" dirty="0"/>
              <a:t>Naturalmente ognuna presenta in aggiunta funzionalità diverse come segnalare gli </a:t>
            </a:r>
            <a:r>
              <a:rPr lang="it-IT" dirty="0" err="1"/>
              <a:t>outfit</a:t>
            </a:r>
            <a:r>
              <a:rPr lang="it-IT" dirty="0"/>
              <a:t> preferiti, tener traccia di ciò che si indossa , creare combinazioni e dividere i vestiti per stagione . </a:t>
            </a:r>
          </a:p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4756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-2287114" y="647091"/>
            <a:ext cx="8488500" cy="393600"/>
          </a:xfrm>
        </p:spPr>
        <p:txBody>
          <a:bodyPr/>
          <a:lstStyle/>
          <a:p>
            <a:r>
              <a:rPr lang="it-IT" dirty="0" smtClean="0"/>
              <a:t>Il vantaggio competitivo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696686" y="1177532"/>
            <a:ext cx="2520900" cy="2766300"/>
          </a:xfrm>
        </p:spPr>
        <p:txBody>
          <a:bodyPr/>
          <a:lstStyle/>
          <a:p>
            <a:pPr>
              <a:buNone/>
            </a:pPr>
            <a:r>
              <a:rPr lang="it-IT" dirty="0"/>
              <a:t>Il problema delle altre applicazioni è la catalogazione che deve essere fatta di volta in volta dall’utente. Ciò comporta un gran caos immaginando di dovere svuotare l’armadio e fotografare tutti i </a:t>
            </a:r>
            <a:r>
              <a:rPr lang="it-IT" dirty="0" smtClean="0"/>
              <a:t>vestiti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900" y="1173313"/>
            <a:ext cx="2466916" cy="1387369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748463" y="2823411"/>
            <a:ext cx="2959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FFFF"/>
              </a:buClr>
              <a:buSzPct val="100000"/>
            </a:pPr>
            <a:r>
              <a:rPr lang="it-IT" dirty="0">
                <a:solidFill>
                  <a:srgbClr val="FFFFFF"/>
                </a:solidFill>
                <a:latin typeface="Montserrat"/>
                <a:sym typeface="Montserrat"/>
              </a:rPr>
              <a:t>Utilizzando il semplice codice a barre posto sulle etichette dei vestiti si può ovviare a questa </a:t>
            </a:r>
            <a:r>
              <a:rPr lang="it-IT" dirty="0" smtClean="0">
                <a:solidFill>
                  <a:srgbClr val="FFFFFF"/>
                </a:solidFill>
                <a:latin typeface="Montserrat"/>
                <a:sym typeface="Montserrat"/>
              </a:rPr>
              <a:t>problematica</a:t>
            </a:r>
            <a:endParaRPr lang="it-IT" dirty="0">
              <a:solidFill>
                <a:srgbClr val="FFFFFF"/>
              </a:solidFill>
              <a:latin typeface="Montserrat"/>
              <a:sym typeface="Montserrat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547" y="3061266"/>
            <a:ext cx="1542705" cy="928166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243263" y="4273480"/>
            <a:ext cx="6657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FFFF"/>
              </a:buClr>
              <a:buSzPct val="100000"/>
            </a:pPr>
            <a:r>
              <a:rPr lang="it-IT" sz="1600" b="1" dirty="0">
                <a:solidFill>
                  <a:srgbClr val="FFFFFF"/>
                </a:solidFill>
                <a:latin typeface="Montserrat"/>
                <a:sym typeface="Montserrat"/>
              </a:rPr>
              <a:t>Tutto ciò con un interfaccia utente semplice ed </a:t>
            </a:r>
            <a:r>
              <a:rPr lang="it-IT" sz="1600" b="1" dirty="0" smtClean="0">
                <a:solidFill>
                  <a:srgbClr val="FFFFFF"/>
                </a:solidFill>
                <a:latin typeface="Montserrat"/>
                <a:sym typeface="Montserrat"/>
              </a:rPr>
              <a:t>accattivante</a:t>
            </a:r>
            <a:endParaRPr lang="it-IT" sz="1600" b="1" dirty="0">
              <a:solidFill>
                <a:srgbClr val="FFFFFF"/>
              </a:solidFill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6839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2997675870"/>
              </p:ext>
            </p:extLst>
          </p:nvPr>
        </p:nvGraphicFramePr>
        <p:xfrm>
          <a:off x="606006" y="0"/>
          <a:ext cx="7759951" cy="552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606006" y="533320"/>
            <a:ext cx="27500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dirty="0" err="1">
                <a:solidFill>
                  <a:schemeClr val="bg1"/>
                </a:solidFill>
              </a:rPr>
              <a:t>Abstract</a:t>
            </a:r>
            <a:r>
              <a:rPr lang="it-IT" sz="2100" dirty="0">
                <a:solidFill>
                  <a:schemeClr val="bg1"/>
                </a:solidFill>
              </a:rPr>
              <a:t> delle funzionalità</a:t>
            </a:r>
          </a:p>
        </p:txBody>
      </p:sp>
    </p:spTree>
    <p:extLst>
      <p:ext uri="{BB962C8B-B14F-4D97-AF65-F5344CB8AC3E}">
        <p14:creationId xmlns:p14="http://schemas.microsoft.com/office/powerpoint/2010/main" val="10010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807300" y="903850"/>
            <a:ext cx="7529400" cy="3909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 dirty="0" smtClean="0"/>
              <a:t>SONO MARCO SCARNERA</a:t>
            </a:r>
            <a:endParaRPr lang="it-IT" sz="1800" dirty="0">
              <a:hlinkClick r:id="rId3"/>
            </a:endParaRPr>
          </a:p>
          <a:p>
            <a:pPr algn="ctr">
              <a:buClr>
                <a:schemeClr val="dk1"/>
              </a:buClr>
              <a:buSzPct val="61111"/>
              <a:buNone/>
            </a:pPr>
            <a:r>
              <a:rPr lang="it-IT" sz="1800" dirty="0" err="1" smtClean="0"/>
              <a:t>Facebook</a:t>
            </a:r>
            <a:r>
              <a:rPr lang="it-IT" sz="1800" dirty="0" smtClean="0"/>
              <a:t> </a:t>
            </a:r>
            <a:r>
              <a:rPr lang="it-IT" sz="1800" dirty="0" smtClean="0">
                <a:solidFill>
                  <a:schemeClr val="bg1"/>
                </a:solidFill>
              </a:rPr>
              <a:t>: </a:t>
            </a:r>
            <a:r>
              <a:rPr lang="it-IT" sz="1800" dirty="0">
                <a:solidFill>
                  <a:schemeClr val="bg1"/>
                </a:solidFill>
              </a:rPr>
              <a:t>https://</a:t>
            </a:r>
            <a:r>
              <a:rPr lang="it-IT" sz="1800" dirty="0" smtClean="0">
                <a:solidFill>
                  <a:schemeClr val="bg1"/>
                </a:solidFill>
              </a:rPr>
              <a:t>www.facebook.com/marco.scarnera.3</a:t>
            </a:r>
          </a:p>
          <a:p>
            <a:pPr algn="ctr">
              <a:buClr>
                <a:schemeClr val="dk1"/>
              </a:buClr>
              <a:buSzPct val="61111"/>
              <a:buNone/>
            </a:pPr>
            <a:r>
              <a:rPr lang="it-IT" sz="1800" dirty="0" err="1" smtClean="0"/>
              <a:t>Instagram</a:t>
            </a:r>
            <a:r>
              <a:rPr lang="it-IT" sz="1800" dirty="0" smtClean="0"/>
              <a:t> : </a:t>
            </a:r>
            <a:r>
              <a:rPr lang="it-IT" sz="1800" dirty="0" err="1" smtClean="0"/>
              <a:t>marco_scs</a:t>
            </a:r>
            <a:endParaRPr lang="it-IT" sz="1800" dirty="0"/>
          </a:p>
          <a:p>
            <a:pPr lvl="0" algn="ctr">
              <a:buClr>
                <a:schemeClr val="dk1"/>
              </a:buClr>
              <a:buSzPct val="61111"/>
              <a:buNone/>
            </a:pPr>
            <a:endParaRPr lang="it-IT" sz="1800" dirty="0" smtClean="0"/>
          </a:p>
          <a:p>
            <a:pPr lvl="0" algn="ctr">
              <a:buClr>
                <a:schemeClr val="dk1"/>
              </a:buClr>
              <a:buSzPct val="61111"/>
              <a:buNone/>
            </a:pPr>
            <a:endParaRPr lang="en" sz="1800" dirty="0"/>
          </a:p>
        </p:txBody>
      </p: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Ciao!</a:t>
            </a:r>
            <a:endParaRPr lang="en" dirty="0"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4297658" y="5102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   </a:t>
            </a: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2</a:t>
            </a:fld>
            <a:endParaRPr lang="en" dirty="0"/>
          </a:p>
        </p:txBody>
      </p:sp>
      <p:pic>
        <p:nvPicPr>
          <p:cNvPr id="5" name="Shape 1825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00" y="3338313"/>
            <a:ext cx="1258200" cy="1258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807308" y="1455930"/>
            <a:ext cx="7529400" cy="2817000"/>
          </a:xfrm>
        </p:spPr>
        <p:txBody>
          <a:bodyPr/>
          <a:lstStyle/>
          <a:p>
            <a:pPr>
              <a:buNone/>
            </a:pPr>
            <a:r>
              <a:rPr lang="it-IT" sz="1800" dirty="0"/>
              <a:t>Importante è la componente addetta al marketing della startup </a:t>
            </a:r>
            <a:r>
              <a:rPr lang="it-IT" sz="1800" dirty="0" err="1"/>
              <a:t>affichè</a:t>
            </a:r>
            <a:r>
              <a:rPr lang="it-IT" sz="1800" dirty="0"/>
              <a:t> l’</a:t>
            </a:r>
            <a:r>
              <a:rPr lang="it-IT" sz="1800" dirty="0" err="1"/>
              <a:t>app</a:t>
            </a:r>
            <a:r>
              <a:rPr lang="it-IT" sz="1800" dirty="0"/>
              <a:t> abbia una grossa visibilità rispetto ai competitors attuali .</a:t>
            </a:r>
          </a:p>
          <a:p>
            <a:pPr>
              <a:buNone/>
            </a:pPr>
            <a:r>
              <a:rPr lang="it-IT" sz="1800" dirty="0"/>
              <a:t>Essenziale è la partnership con le aziende di abbigliamento presenti in mercato, principalmente dei trend di acquisto attuali , per una completezza del database di vestiti ed una promozione dalle stesse.</a:t>
            </a:r>
          </a:p>
          <a:p>
            <a:pPr>
              <a:buNone/>
            </a:pPr>
            <a:r>
              <a:rPr lang="it-IT" sz="1800" dirty="0"/>
              <a:t>Il progetto crea valore grazie ai dati e informazioni degli utenti raccolte ed inseribili nel mercato dei Big Data (secondo una ricerca dell’IDC mercato dal valore di 17 miliardi di dollari nel 2015) , utili e vendibili alle aziende ed anche grazie a possibili funzionalità aggiuntive a pagamento.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37001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ctrTitle" idx="4294967295"/>
          </p:nvPr>
        </p:nvSpPr>
        <p:spPr>
          <a:xfrm>
            <a:off x="1583975" y="1735750"/>
            <a:ext cx="5975999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 b="1" dirty="0" smtClean="0">
                <a:latin typeface="Montserrat"/>
                <a:ea typeface="Montserrat"/>
                <a:cs typeface="Montserrat"/>
                <a:sym typeface="Montserrat"/>
              </a:rPr>
              <a:t>17 miliardi di $</a:t>
            </a:r>
            <a:endParaRPr lang="en" sz="6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subTitle" idx="4294967295"/>
          </p:nvPr>
        </p:nvSpPr>
        <p:spPr>
          <a:xfrm>
            <a:off x="1583974" y="2743801"/>
            <a:ext cx="5975999" cy="78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-IT" sz="1800" dirty="0" smtClean="0">
                <a:latin typeface="Vidaloka"/>
                <a:ea typeface="Vidaloka"/>
                <a:cs typeface="Vidaloka"/>
                <a:sym typeface="Vidaloka"/>
              </a:rPr>
              <a:t>Secondo </a:t>
            </a:r>
            <a:r>
              <a:rPr lang="it-IT" sz="1800" dirty="0">
                <a:latin typeface="Vidaloka"/>
                <a:ea typeface="Vidaloka"/>
                <a:cs typeface="Vidaloka"/>
                <a:sym typeface="Vidaloka"/>
              </a:rPr>
              <a:t>una ricerca dell’IDC </a:t>
            </a:r>
            <a:r>
              <a:rPr lang="it-IT" sz="1800" dirty="0" smtClean="0">
                <a:latin typeface="Vidaloka"/>
                <a:ea typeface="Vidaloka"/>
                <a:cs typeface="Vidaloka"/>
                <a:sym typeface="Vidaloka"/>
              </a:rPr>
              <a:t>valore del mercato dei Big Data nel </a:t>
            </a:r>
            <a:r>
              <a:rPr lang="it-IT" sz="1800" dirty="0">
                <a:latin typeface="Vidaloka"/>
                <a:ea typeface="Vidaloka"/>
                <a:cs typeface="Vidaloka"/>
                <a:sym typeface="Vidaloka"/>
              </a:rPr>
              <a:t>2015</a:t>
            </a:r>
            <a:endParaRPr lang="en" sz="1800" dirty="0"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4297658" y="5102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21</a:t>
            </a:fld>
            <a:endParaRPr lang="en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7308" y="1159152"/>
            <a:ext cx="7529400" cy="2817000"/>
          </a:xfrm>
        </p:spPr>
        <p:txBody>
          <a:bodyPr/>
          <a:lstStyle/>
          <a:p>
            <a:pPr marL="0" indent="0">
              <a:buNone/>
            </a:pPr>
            <a:r>
              <a:rPr lang="it-IT" sz="1600" dirty="0"/>
              <a:t>Monitorare le tendenze della moda, online e non , permette di identificare in tempo reale le abitudini dei consumatori in questo campo</a:t>
            </a:r>
            <a:r>
              <a:rPr lang="it-IT" sz="1600" dirty="0" smtClean="0"/>
              <a:t>.</a:t>
            </a:r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r>
              <a:rPr lang="it-IT" sz="1500" dirty="0"/>
              <a:t>I grandi dati, che nel saggio “Big Data: una rivoluzione che trasformerà il nostro modo di vivere, lavorare e pensare” (</a:t>
            </a:r>
            <a:r>
              <a:rPr lang="it-IT" sz="1500" dirty="0" err="1"/>
              <a:t>Hougthon</a:t>
            </a:r>
            <a:r>
              <a:rPr lang="it-IT" sz="1500" dirty="0"/>
              <a:t> </a:t>
            </a:r>
            <a:r>
              <a:rPr lang="it-IT" sz="1500" dirty="0" err="1"/>
              <a:t>Mifflin</a:t>
            </a:r>
            <a:r>
              <a:rPr lang="it-IT" sz="1500" dirty="0"/>
              <a:t> 2013), due illustri esperti della materia, Viktor Mayer-</a:t>
            </a:r>
            <a:r>
              <a:rPr lang="it-IT" sz="1500" dirty="0" err="1"/>
              <a:t>Schoenberger</a:t>
            </a:r>
            <a:r>
              <a:rPr lang="it-IT" sz="1500" dirty="0"/>
              <a:t> e Kenneth </a:t>
            </a:r>
            <a:r>
              <a:rPr lang="it-IT" sz="1500" dirty="0" err="1"/>
              <a:t>Cukier</a:t>
            </a:r>
            <a:r>
              <a:rPr lang="it-IT" sz="1500" dirty="0"/>
              <a:t>, rispettivamente insegnante all’Oxford internet </a:t>
            </a:r>
            <a:r>
              <a:rPr lang="it-IT" sz="1500" dirty="0" err="1"/>
              <a:t>institute</a:t>
            </a:r>
            <a:r>
              <a:rPr lang="it-IT" sz="1500" dirty="0"/>
              <a:t> e data editor dell’</a:t>
            </a:r>
            <a:r>
              <a:rPr lang="it-IT" sz="1500" dirty="0" err="1"/>
              <a:t>Economist</a:t>
            </a:r>
            <a:r>
              <a:rPr lang="it-IT" sz="1500" dirty="0"/>
              <a:t>, chiamano “l’olio dell’economia dell’informazione”, danno un grande vantaggio: fanno da bussola, dettano la direzione rispetto a gusti, aspettative e andamenti di mercato. </a:t>
            </a:r>
          </a:p>
          <a:p>
            <a:pPr marL="0" indent="0" fontAlgn="base">
              <a:buNone/>
            </a:pPr>
            <a:r>
              <a:rPr lang="it-IT" sz="1500" dirty="0"/>
              <a:t> I Big Data possono infatti diventare un driver importante per costruire modelli predittivi sui quali impostare nuove forme di relazione con i consumatori e il mercato stesso. E cambiare, nel rispetto dei limiti che vedremo, anche il modo di fare (o intendere) la moda.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42104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557947" y="918234"/>
            <a:ext cx="3507300" cy="2768700"/>
          </a:xfrm>
        </p:spPr>
        <p:txBody>
          <a:bodyPr/>
          <a:lstStyle/>
          <a:p>
            <a:pPr lvl="0" fontAlgn="base">
              <a:buNone/>
            </a:pPr>
            <a:r>
              <a:rPr lang="it-IT" sz="1400" i="1" dirty="0"/>
              <a:t>«L’industria dell’abbigliamento, infatti- afferma Katie Smith, Fashion &amp; Retail Market Analyst di EDITD, società di analisi londinese che lavora con i big data – genera costantemente informazioni sui prodotti: dice come vengono venduti, a che prezzo; quali sono i pezzi e i colori esauriti subito, quali i riforniti e quelli che finiscono scontati. Tutte queste informazioni sono estremamente utili per i brand e i rivenditori per orientare le decisioni future: fanno comprendere che nei dati c’è un valore reale.»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idx="2"/>
          </p:nvPr>
        </p:nvSpPr>
        <p:spPr>
          <a:xfrm>
            <a:off x="4846358" y="2653311"/>
            <a:ext cx="3507300" cy="2768700"/>
          </a:xfrm>
        </p:spPr>
        <p:txBody>
          <a:bodyPr/>
          <a:lstStyle/>
          <a:p>
            <a:pPr lvl="0" fontAlgn="base">
              <a:buNone/>
            </a:pPr>
            <a:r>
              <a:rPr lang="it-IT" sz="1600" i="1" dirty="0"/>
              <a:t>«Chi intende vedere brand emergenti può testate la fiducia dei consumatori rispetto a questi brand, tracciare la crescita del loro seguito on line; avere indicatori di vendita in tutto il mondo. »</a:t>
            </a:r>
            <a:endParaRPr lang="it-IT" sz="1600" dirty="0"/>
          </a:p>
          <a:p>
            <a:pPr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29724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4229550" y="2610300"/>
            <a:ext cx="684900" cy="684900"/>
          </a:xfrm>
          <a:prstGeom prst="mathMultiply">
            <a:avLst>
              <a:gd name="adj1" fmla="val 23520"/>
            </a:avLst>
          </a:prstGeom>
          <a:solidFill>
            <a:srgbClr val="FFFFFF">
              <a:alpha val="27309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6696525" y="2610300"/>
            <a:ext cx="684900" cy="684900"/>
          </a:xfrm>
          <a:prstGeom prst="mathMultiply">
            <a:avLst>
              <a:gd name="adj1" fmla="val 23520"/>
            </a:avLst>
          </a:prstGeom>
          <a:solidFill>
            <a:srgbClr val="FFFFFF">
              <a:alpha val="27309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Obiettivi principali</a:t>
            </a:r>
            <a:endParaRPr lang="en" dirty="0"/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4297658" y="5102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24</a:t>
            </a:fld>
            <a:endParaRPr lang="en"/>
          </a:p>
        </p:txBody>
      </p:sp>
      <p:cxnSp>
        <p:nvCxnSpPr>
          <p:cNvPr id="234" name="Shape 234"/>
          <p:cNvCxnSpPr/>
          <p:nvPr/>
        </p:nvCxnSpPr>
        <p:spPr>
          <a:xfrm>
            <a:off x="-4800" y="2952750"/>
            <a:ext cx="9153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235" name="Shape 235"/>
          <p:cNvCxnSpPr/>
          <p:nvPr/>
        </p:nvCxnSpPr>
        <p:spPr>
          <a:xfrm rot="10800000">
            <a:off x="2105025" y="2429995"/>
            <a:ext cx="0" cy="554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lg" len="lg"/>
            <a:tailEnd type="diamond" w="lg" len="lg"/>
          </a:ln>
        </p:spPr>
      </p:cxnSp>
      <p:cxnSp>
        <p:nvCxnSpPr>
          <p:cNvPr id="236" name="Shape 236"/>
          <p:cNvCxnSpPr/>
          <p:nvPr/>
        </p:nvCxnSpPr>
        <p:spPr>
          <a:xfrm rot="10800000">
            <a:off x="7038975" y="2425907"/>
            <a:ext cx="0" cy="554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lg" len="lg"/>
            <a:tailEnd type="diamond" w="lg" len="lg"/>
          </a:ln>
        </p:spPr>
      </p:cxnSp>
      <p:sp>
        <p:nvSpPr>
          <p:cNvPr id="237" name="Shape 237"/>
          <p:cNvSpPr txBox="1"/>
          <p:nvPr/>
        </p:nvSpPr>
        <p:spPr>
          <a:xfrm>
            <a:off x="1485953" y="1823766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Sviluppo del prototipo</a:t>
            </a:r>
            <a:endParaRPr lang="en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6187885" y="1741746"/>
            <a:ext cx="1702180" cy="4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Pubblicizzazione dell’app</a:t>
            </a:r>
            <a:endParaRPr lang="en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1762575" y="2610300"/>
            <a:ext cx="684900" cy="684900"/>
          </a:xfrm>
          <a:prstGeom prst="mathMultiply">
            <a:avLst>
              <a:gd name="adj1" fmla="val 23520"/>
            </a:avLst>
          </a:prstGeom>
          <a:solidFill>
            <a:srgbClr val="FFFFFF">
              <a:alpha val="27309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40" name="Shape 240"/>
          <p:cNvCxnSpPr/>
          <p:nvPr/>
        </p:nvCxnSpPr>
        <p:spPr>
          <a:xfrm rot="10800000">
            <a:off x="4574389" y="2429995"/>
            <a:ext cx="0" cy="554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lg" len="lg"/>
            <a:tailEnd type="diamond" w="lg" len="lg"/>
          </a:ln>
        </p:spPr>
      </p:cxnSp>
      <p:sp>
        <p:nvSpPr>
          <p:cNvPr id="241" name="Shape 241"/>
          <p:cNvSpPr txBox="1"/>
          <p:nvPr/>
        </p:nvSpPr>
        <p:spPr>
          <a:xfrm>
            <a:off x="3652864" y="1557880"/>
            <a:ext cx="1843050" cy="4423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Partnership con principali aziende di moda</a:t>
            </a:r>
            <a:endParaRPr lang="en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ctrTitle" idx="4294967295"/>
          </p:nvPr>
        </p:nvSpPr>
        <p:spPr>
          <a:xfrm>
            <a:off x="685800" y="952799"/>
            <a:ext cx="7772400" cy="8948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it-IT" sz="3600" b="1" dirty="0"/>
              <a:t>+</a:t>
            </a:r>
            <a:r>
              <a:rPr lang="it-IT" sz="3600" b="1" dirty="0" smtClean="0"/>
              <a:t>30,000</a:t>
            </a:r>
            <a:r>
              <a:rPr lang="it-IT" sz="3600" b="1" dirty="0"/>
              <a:t>€</a:t>
            </a:r>
            <a:endParaRPr lang="en" sz="36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Shape 218"/>
          <p:cNvSpPr txBox="1">
            <a:spLocks noGrp="1"/>
          </p:cNvSpPr>
          <p:nvPr>
            <p:ph type="subTitle" idx="4294967295"/>
          </p:nvPr>
        </p:nvSpPr>
        <p:spPr>
          <a:xfrm>
            <a:off x="685800" y="1573273"/>
            <a:ext cx="7772400" cy="46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>
                <a:latin typeface="Vidaloka"/>
                <a:ea typeface="Vidaloka"/>
                <a:cs typeface="Vidaloka"/>
                <a:sym typeface="Vidaloka"/>
              </a:rPr>
              <a:t>Investimento necessario</a:t>
            </a:r>
            <a:endParaRPr lang="en" dirty="0"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ctrTitle" idx="4294967295"/>
          </p:nvPr>
        </p:nvSpPr>
        <p:spPr>
          <a:xfrm>
            <a:off x="732300" y="2303131"/>
            <a:ext cx="7772400" cy="894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it-IT" sz="2400" dirty="0" smtClean="0"/>
              <a:t>Impreciso </a:t>
            </a:r>
            <a:r>
              <a:rPr lang="it-IT" sz="2400" dirty="0"/>
              <a:t>a causa di scarsa conoscenza dei costi di sviluppo</a:t>
            </a:r>
            <a:endParaRPr lang="en"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4297658" y="5102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25</a:t>
            </a:fld>
            <a:endParaRPr lang="en"/>
          </a:p>
        </p:txBody>
      </p:sp>
      <p:sp>
        <p:nvSpPr>
          <p:cNvPr id="224" name="Shape 224"/>
          <p:cNvSpPr/>
          <p:nvPr/>
        </p:nvSpPr>
        <p:spPr>
          <a:xfrm>
            <a:off x="4453350" y="2045214"/>
            <a:ext cx="237300" cy="237300"/>
          </a:xfrm>
          <a:prstGeom prst="mathMultiply">
            <a:avLst>
              <a:gd name="adj1" fmla="val 23520"/>
            </a:avLst>
          </a:prstGeom>
          <a:solidFill>
            <a:srgbClr val="FFFFFF">
              <a:alpha val="27309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4453350" y="3218648"/>
            <a:ext cx="237300" cy="237300"/>
          </a:xfrm>
          <a:prstGeom prst="mathMultiply">
            <a:avLst>
              <a:gd name="adj1" fmla="val 23520"/>
            </a:avLst>
          </a:prstGeom>
          <a:solidFill>
            <a:srgbClr val="FFFFFF">
              <a:alpha val="27309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Team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5" name="Shape 482"/>
          <p:cNvSpPr/>
          <p:nvPr/>
        </p:nvSpPr>
        <p:spPr>
          <a:xfrm>
            <a:off x="8196130" y="3645475"/>
            <a:ext cx="707238" cy="1225309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" name="Shape 514"/>
          <p:cNvGrpSpPr/>
          <p:nvPr/>
        </p:nvGrpSpPr>
        <p:grpSpPr>
          <a:xfrm>
            <a:off x="8062224" y="355220"/>
            <a:ext cx="696765" cy="727446"/>
            <a:chOff x="3294650" y="3652450"/>
            <a:chExt cx="388350" cy="405450"/>
          </a:xfrm>
        </p:grpSpPr>
        <p:sp>
          <p:nvSpPr>
            <p:cNvPr id="7" name="Shape 515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0" t="0" r="0" b="0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516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0" t="0" r="0" b="0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517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0" t="0" r="0" b="0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" name="Shape 1825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05" y="1668847"/>
            <a:ext cx="1258200" cy="1258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" name="Segnaposto testo 3"/>
          <p:cNvSpPr>
            <a:spLocks noGrp="1"/>
          </p:cNvSpPr>
          <p:nvPr>
            <p:ph type="body" idx="1"/>
          </p:nvPr>
        </p:nvSpPr>
        <p:spPr>
          <a:xfrm>
            <a:off x="327750" y="2954769"/>
            <a:ext cx="3275416" cy="527099"/>
          </a:xfrm>
        </p:spPr>
        <p:txBody>
          <a:bodyPr/>
          <a:lstStyle/>
          <a:p>
            <a:pPr algn="ctr">
              <a:buNone/>
            </a:pPr>
            <a:r>
              <a:rPr lang="it-IT" sz="1400" dirty="0" smtClean="0"/>
              <a:t>Marco </a:t>
            </a:r>
            <a:r>
              <a:rPr lang="it-IT" sz="1400" dirty="0" err="1" smtClean="0"/>
              <a:t>Scarnera</a:t>
            </a:r>
            <a:endParaRPr lang="it-IT" sz="1400" dirty="0" smtClean="0"/>
          </a:p>
          <a:p>
            <a:pPr algn="ctr">
              <a:buNone/>
            </a:pPr>
            <a:r>
              <a:rPr lang="it-IT" sz="1400" dirty="0" smtClean="0"/>
              <a:t>Team Manager</a:t>
            </a:r>
            <a:endParaRPr lang="it-IT" sz="140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195" y="1943808"/>
            <a:ext cx="900976" cy="90097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78000"/>
              </a:srgbClr>
            </a:outerShdw>
          </a:effec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774" y="1943808"/>
            <a:ext cx="900976" cy="90097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78000"/>
              </a:srgbClr>
            </a:outerShdw>
          </a:effectLst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389" y="1973780"/>
            <a:ext cx="900976" cy="90097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78000"/>
              </a:srgbClr>
            </a:outerShdw>
          </a:effectLst>
        </p:spPr>
      </p:pic>
      <p:sp>
        <p:nvSpPr>
          <p:cNvPr id="16" name="CasellaDiTesto 15"/>
          <p:cNvSpPr txBox="1"/>
          <p:nvPr/>
        </p:nvSpPr>
        <p:spPr>
          <a:xfrm>
            <a:off x="3660029" y="3051022"/>
            <a:ext cx="1467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chemeClr val="bg1"/>
                </a:solidFill>
              </a:rPr>
              <a:t>App</a:t>
            </a:r>
            <a:r>
              <a:rPr lang="it-IT" dirty="0" smtClean="0">
                <a:solidFill>
                  <a:schemeClr val="bg1"/>
                </a:solidFill>
              </a:rPr>
              <a:t> Developer e Designer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129221" y="3103240"/>
            <a:ext cx="1418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App</a:t>
            </a:r>
            <a:r>
              <a:rPr lang="it-IT" dirty="0">
                <a:solidFill>
                  <a:schemeClr val="bg1"/>
                </a:solidFill>
              </a:rPr>
              <a:t> Developer 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479625" y="3051022"/>
            <a:ext cx="171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Esperto </a:t>
            </a:r>
            <a:r>
              <a:rPr lang="it-IT" dirty="0">
                <a:solidFill>
                  <a:schemeClr val="bg1"/>
                </a:solidFill>
              </a:rPr>
              <a:t>marketing/business</a:t>
            </a:r>
          </a:p>
        </p:txBody>
      </p:sp>
    </p:spTree>
    <p:extLst>
      <p:ext uri="{BB962C8B-B14F-4D97-AF65-F5344CB8AC3E}">
        <p14:creationId xmlns:p14="http://schemas.microsoft.com/office/powerpoint/2010/main" val="182164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sldNum" idx="12"/>
          </p:nvPr>
        </p:nvSpPr>
        <p:spPr>
          <a:xfrm>
            <a:off x="4297658" y="5102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27</a:t>
            </a:fld>
            <a:endParaRPr lang="en"/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807300" y="903850"/>
            <a:ext cx="7529400" cy="3909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 dirty="0" smtClean="0"/>
              <a:t>DOMANDE?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 smtClean="0"/>
              <a:t>Potete contattarmi sull’e-mail : max.sca@hotmail.it</a:t>
            </a:r>
            <a:endParaRPr lang="en" sz="1800" dirty="0"/>
          </a:p>
        </p:txBody>
      </p:sp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Grazie!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-12659600" y="-2291637"/>
            <a:ext cx="35250729" cy="16792664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>
              <a:alpha val="27309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Di dove sono</a:t>
            </a:r>
            <a:endParaRPr lang="en" dirty="0"/>
          </a:p>
        </p:txBody>
      </p:sp>
      <p:sp>
        <p:nvSpPr>
          <p:cNvPr id="198" name="Shape 198"/>
          <p:cNvSpPr/>
          <p:nvPr/>
        </p:nvSpPr>
        <p:spPr>
          <a:xfrm>
            <a:off x="4062778" y="2128674"/>
            <a:ext cx="1018443" cy="184484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 dirty="0" smtClean="0">
                <a:latin typeface="Montserrat"/>
                <a:ea typeface="Montserrat"/>
                <a:cs typeface="Montserrat"/>
                <a:sym typeface="Montserrat"/>
              </a:rPr>
              <a:t>Corato(BA)</a:t>
            </a:r>
            <a:endParaRPr lang="en" sz="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4297658" y="5102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  <p:sp>
        <p:nvSpPr>
          <p:cNvPr id="202" name="Shape 202"/>
          <p:cNvSpPr/>
          <p:nvPr/>
        </p:nvSpPr>
        <p:spPr>
          <a:xfrm>
            <a:off x="4297658" y="2335350"/>
            <a:ext cx="140100" cy="140100"/>
          </a:xfrm>
          <a:prstGeom prst="mathMultiply">
            <a:avLst>
              <a:gd name="adj1" fmla="val 2352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 descr="_0001_IMG_5864.jpg"/>
          <p:cNvPicPr preferRelativeResize="0"/>
          <p:nvPr/>
        </p:nvPicPr>
        <p:blipFill rotWithShape="1">
          <a:blip r:embed="rId3">
            <a:alphaModFix amt="16000"/>
          </a:blip>
          <a:srcRect t="22241" b="6991"/>
          <a:stretch/>
        </p:blipFill>
        <p:spPr>
          <a:xfrm>
            <a:off x="335225" y="329575"/>
            <a:ext cx="8473825" cy="449767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>
            <a:spLocks noGrp="1"/>
          </p:cNvSpPr>
          <p:nvPr>
            <p:ph type="ctrTitle"/>
          </p:nvPr>
        </p:nvSpPr>
        <p:spPr>
          <a:xfrm>
            <a:off x="2162618" y="1624601"/>
            <a:ext cx="4678194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Questa è la mia idea</a:t>
            </a:r>
            <a:endParaRPr lang="en" dirty="0"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4297658" y="5102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2291975" y="1640600"/>
            <a:ext cx="4560000" cy="317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it-IT" dirty="0"/>
              <a:t>I vestiti che si indossano fanno parte di </a:t>
            </a:r>
          </a:p>
          <a:p>
            <a:pPr lvl="0">
              <a:buNone/>
            </a:pPr>
            <a:r>
              <a:rPr lang="it-IT" dirty="0"/>
              <a:t>chi siamo e di come vogliamo apparire</a:t>
            </a:r>
          </a:p>
          <a:p>
            <a:pPr lvl="0">
              <a:buNone/>
            </a:pPr>
            <a:r>
              <a:rPr lang="it-IT" dirty="0"/>
              <a:t> agli occhi degli altri.</a:t>
            </a:r>
          </a:p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4297658" y="5102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ctrTitle" idx="4294967295"/>
          </p:nvPr>
        </p:nvSpPr>
        <p:spPr>
          <a:xfrm>
            <a:off x="2380658" y="2743703"/>
            <a:ext cx="4382700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it-IT" sz="3600" dirty="0" err="1"/>
              <a:t>KnoWear</a:t>
            </a:r>
            <a:r>
              <a:rPr lang="it-IT" sz="3600" dirty="0"/>
              <a:t> è l’</a:t>
            </a:r>
            <a:r>
              <a:rPr lang="it-IT" sz="3600" dirty="0" err="1"/>
              <a:t>app</a:t>
            </a:r>
            <a:r>
              <a:rPr lang="it-IT" sz="3600" dirty="0"/>
              <a:t> guardaroba virtuale </a:t>
            </a:r>
            <a:endParaRPr lang="en" sz="3600" dirty="0"/>
          </a:p>
        </p:txBody>
      </p:sp>
      <p:sp>
        <p:nvSpPr>
          <p:cNvPr id="132" name="Shape 132"/>
          <p:cNvSpPr/>
          <p:nvPr/>
        </p:nvSpPr>
        <p:spPr>
          <a:xfrm>
            <a:off x="4772939" y="2263047"/>
            <a:ext cx="195774" cy="186931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33" name="Shape 133"/>
          <p:cNvGrpSpPr/>
          <p:nvPr/>
        </p:nvGrpSpPr>
        <p:grpSpPr>
          <a:xfrm>
            <a:off x="4529950" y="1213292"/>
            <a:ext cx="838736" cy="838951"/>
            <a:chOff x="6654650" y="3665275"/>
            <a:chExt cx="409100" cy="409125"/>
          </a:xfrm>
        </p:grpSpPr>
        <p:sp>
          <p:nvSpPr>
            <p:cNvPr id="134" name="Shape 134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36" name="Shape 136"/>
          <p:cNvGrpSpPr/>
          <p:nvPr/>
        </p:nvGrpSpPr>
        <p:grpSpPr>
          <a:xfrm rot="1056959">
            <a:off x="3721581" y="1872866"/>
            <a:ext cx="554132" cy="554193"/>
            <a:chOff x="570875" y="4322250"/>
            <a:chExt cx="443300" cy="443325"/>
          </a:xfrm>
        </p:grpSpPr>
        <p:sp>
          <p:nvSpPr>
            <p:cNvPr id="137" name="Shape 137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0" t="0" r="0" b="0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0" t="0" r="0" b="0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1" name="Shape 141"/>
          <p:cNvSpPr/>
          <p:nvPr/>
        </p:nvSpPr>
        <p:spPr>
          <a:xfrm rot="2466699">
            <a:off x="3783809" y="1375903"/>
            <a:ext cx="272004" cy="259718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/>
          <p:nvPr/>
        </p:nvSpPr>
        <p:spPr>
          <a:xfrm rot="-1609366">
            <a:off x="4181608" y="1539321"/>
            <a:ext cx="195747" cy="186905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/>
          <p:nvPr/>
        </p:nvSpPr>
        <p:spPr>
          <a:xfrm rot="2926172">
            <a:off x="5368491" y="1687390"/>
            <a:ext cx="146594" cy="139973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4297658" y="5102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27750" y="983975"/>
            <a:ext cx="84885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Concept</a:t>
            </a:r>
            <a:endParaRPr lang="en" dirty="0"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807300" y="1568225"/>
            <a:ext cx="7529400" cy="281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/>
            <a:r>
              <a:rPr lang="it-IT" sz="1400" dirty="0"/>
              <a:t>Puoi vedere i vestiti che hai mentre ne stai comprando un altro ,provare il match perfetto sul momento scannerizzando </a:t>
            </a:r>
            <a:r>
              <a:rPr lang="it-IT" sz="1400" b="1" dirty="0"/>
              <a:t>il codice a barre dell’abito </a:t>
            </a:r>
            <a:r>
              <a:rPr lang="it-IT" sz="1400" dirty="0"/>
              <a:t>e decidere se prenderlo o meno. </a:t>
            </a:r>
            <a:endParaRPr lang="it-IT" sz="1400" dirty="0" smtClean="0"/>
          </a:p>
          <a:p>
            <a:pPr marL="457200" lvl="0" indent="-228600"/>
            <a:r>
              <a:rPr lang="it-IT" sz="1400" dirty="0"/>
              <a:t>Puoi inviare ad un amico il completo e chiedere cosa ne pensa. Far sapere agli altri che vestito hai appena acquistato o far vedere cosa hai indossato la sera prima. Puoi provare a vedere se quella maglietta che ti stai comprando su internet va bene sui pantaloni che hai . Ti consiglia esso stesso i vestiti migliori da metterti in base a quelli che hai, salvando i completi usati, dicendoti quelli indossati nei giorni precedenti</a:t>
            </a:r>
            <a:r>
              <a:rPr lang="it-IT" sz="1400" dirty="0" smtClean="0"/>
              <a:t>.</a:t>
            </a:r>
          </a:p>
          <a:p>
            <a:pPr marL="457200" indent="-228600"/>
            <a:r>
              <a:rPr lang="it-IT" sz="1400" dirty="0"/>
              <a:t>Una schermata permette di vedere gli indumenti già presenti nel guardaroba scorrendoli o ricercandoli secondo dei parametri (genere di abbigliamento, colore, marca) e di provare diversi abbinamenti con i vestiti scelti </a:t>
            </a:r>
            <a:r>
              <a:rPr lang="it-IT" sz="1400" dirty="0" smtClean="0"/>
              <a:t>.</a:t>
            </a:r>
          </a:p>
          <a:p>
            <a:pPr marL="457200" indent="-228600"/>
            <a:endParaRPr lang="it-IT" sz="1400" dirty="0" smtClean="0"/>
          </a:p>
          <a:p>
            <a:pPr marL="228600" algn="ctr">
              <a:buNone/>
            </a:pPr>
            <a:r>
              <a:rPr lang="it-IT" sz="1400" dirty="0" smtClean="0"/>
              <a:t>Si </a:t>
            </a:r>
            <a:r>
              <a:rPr lang="it-IT" sz="1400" dirty="0"/>
              <a:t>vuole sviluppare l’</a:t>
            </a:r>
            <a:r>
              <a:rPr lang="it-IT" sz="1400" dirty="0" err="1"/>
              <a:t>app</a:t>
            </a:r>
            <a:r>
              <a:rPr lang="it-IT" sz="1400" dirty="0"/>
              <a:t> assieme al sistema di scannerizzazione </a:t>
            </a:r>
            <a:endParaRPr lang="it-IT" sz="1400" dirty="0" smtClean="0"/>
          </a:p>
          <a:p>
            <a:pPr marL="228600" algn="ctr">
              <a:buNone/>
            </a:pPr>
            <a:r>
              <a:rPr lang="it-IT" sz="1400" dirty="0" smtClean="0"/>
              <a:t>e </a:t>
            </a:r>
            <a:r>
              <a:rPr lang="it-IT" sz="1400" dirty="0"/>
              <a:t>virtualizzazione degli </a:t>
            </a:r>
            <a:r>
              <a:rPr lang="it-IT" sz="1400" dirty="0" smtClean="0"/>
              <a:t>abiti</a:t>
            </a:r>
            <a:endParaRPr lang="it-IT" sz="1400" dirty="0"/>
          </a:p>
          <a:p>
            <a:pPr marL="228600">
              <a:buNone/>
            </a:pPr>
            <a:endParaRPr lang="it-IT" sz="1400" dirty="0" smtClean="0"/>
          </a:p>
          <a:p>
            <a:pPr marL="457200" indent="-228600"/>
            <a:endParaRPr lang="it-IT" sz="1400" dirty="0" smtClean="0"/>
          </a:p>
          <a:p>
            <a:pPr marL="457200" indent="-228600"/>
            <a:endParaRPr lang="it-IT" sz="1400" dirty="0" smtClean="0"/>
          </a:p>
          <a:p>
            <a:pPr marL="228600">
              <a:buNone/>
            </a:pPr>
            <a:endParaRPr lang="it-IT" sz="1400" dirty="0" smtClean="0"/>
          </a:p>
          <a:p>
            <a:pPr marL="228600" lvl="0">
              <a:buNone/>
            </a:pPr>
            <a:endParaRPr sz="1400" dirty="0"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4297658" y="5102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29475" y="1606625"/>
            <a:ext cx="2520900" cy="276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it-IT" dirty="0"/>
              <a:t>Funziona con semplici </a:t>
            </a:r>
            <a:r>
              <a:rPr lang="it-IT" b="1" dirty="0"/>
              <a:t>immagini in 2D dei vestiti</a:t>
            </a:r>
            <a:r>
              <a:rPr lang="it-IT" dirty="0"/>
              <a:t>.</a:t>
            </a:r>
          </a:p>
          <a:p>
            <a:pPr lvl="0">
              <a:buNone/>
            </a:pPr>
            <a:r>
              <a:rPr lang="it-IT" dirty="0"/>
              <a:t>Più particolare sarebbe avere </a:t>
            </a:r>
            <a:r>
              <a:rPr lang="it-IT" b="1" dirty="0"/>
              <a:t>immagini 3D </a:t>
            </a:r>
            <a:r>
              <a:rPr lang="it-IT" dirty="0"/>
              <a:t>dei vestiti di ogni brand posti su un </a:t>
            </a:r>
            <a:r>
              <a:rPr lang="it-IT" b="1" dirty="0"/>
              <a:t>manichino virtuale</a:t>
            </a:r>
            <a:r>
              <a:rPr lang="it-IT" dirty="0"/>
              <a:t> .</a:t>
            </a:r>
            <a:endParaRPr lang="it-IT" dirty="0"/>
          </a:p>
        </p:txBody>
      </p:sp>
      <p:sp>
        <p:nvSpPr>
          <p:cNvPr id="159" name="Shape 159"/>
          <p:cNvSpPr txBox="1">
            <a:spLocks noGrp="1"/>
          </p:cNvSpPr>
          <p:nvPr>
            <p:ph type="body" idx="2"/>
          </p:nvPr>
        </p:nvSpPr>
        <p:spPr>
          <a:xfrm>
            <a:off x="3279488" y="3043540"/>
            <a:ext cx="2520900" cy="276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it-IT" dirty="0"/>
              <a:t>Ogni capo ha una serie di </a:t>
            </a:r>
            <a:r>
              <a:rPr lang="it-IT" b="1" dirty="0" err="1"/>
              <a:t>tag</a:t>
            </a:r>
            <a:r>
              <a:rPr lang="it-IT" b="1" dirty="0"/>
              <a:t> </a:t>
            </a:r>
            <a:r>
              <a:rPr lang="it-IT" dirty="0"/>
              <a:t>e informazioni che permettono una ricerca più veloce.</a:t>
            </a:r>
            <a:endParaRPr lang="it-IT" dirty="0"/>
          </a:p>
        </p:txBody>
      </p:sp>
      <p:sp>
        <p:nvSpPr>
          <p:cNvPr id="160" name="Shape 160"/>
          <p:cNvSpPr txBox="1">
            <a:spLocks noGrp="1"/>
          </p:cNvSpPr>
          <p:nvPr>
            <p:ph type="body" idx="3"/>
          </p:nvPr>
        </p:nvSpPr>
        <p:spPr>
          <a:xfrm>
            <a:off x="5991379" y="1950385"/>
            <a:ext cx="2520900" cy="276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it-IT" dirty="0"/>
              <a:t>Si potrebbe anche sviluppare un estensione per </a:t>
            </a:r>
            <a:r>
              <a:rPr lang="it-IT" dirty="0" err="1"/>
              <a:t>android</a:t>
            </a:r>
            <a:r>
              <a:rPr lang="it-IT" dirty="0"/>
              <a:t> </a:t>
            </a:r>
            <a:r>
              <a:rPr lang="it-IT" dirty="0" err="1"/>
              <a:t>watch</a:t>
            </a:r>
            <a:r>
              <a:rPr lang="it-IT" dirty="0"/>
              <a:t> e </a:t>
            </a:r>
            <a:r>
              <a:rPr lang="it-IT" dirty="0" err="1"/>
              <a:t>magic</a:t>
            </a:r>
            <a:r>
              <a:rPr lang="it-IT" dirty="0"/>
              <a:t> </a:t>
            </a:r>
            <a:r>
              <a:rPr lang="it-IT" dirty="0" err="1" smtClean="0"/>
              <a:t>mirror</a:t>
            </a:r>
            <a:r>
              <a:rPr lang="it-IT" dirty="0" smtClean="0"/>
              <a:t>.</a:t>
            </a:r>
            <a:endParaRPr lang="it-IT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4297658" y="5102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mercato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1100" dirty="0"/>
              <a:t>Secondo l’ultimo report di IDC, una delle più famose società di analisi che si occupano di mobile, entro la fine dell’anno </a:t>
            </a:r>
            <a:r>
              <a:rPr lang="it-IT" sz="1100" b="1" dirty="0" err="1"/>
              <a:t>Android</a:t>
            </a:r>
            <a:r>
              <a:rPr lang="it-IT" sz="1100" b="1" dirty="0"/>
              <a:t> avrà l’85% del mercato</a:t>
            </a:r>
            <a:r>
              <a:rPr lang="it-IT" sz="1100" dirty="0"/>
              <a:t> </a:t>
            </a:r>
            <a:r>
              <a:rPr lang="it-IT" sz="1100" dirty="0" err="1"/>
              <a:t>smartphone</a:t>
            </a:r>
            <a:r>
              <a:rPr lang="it-IT" sz="1100" dirty="0"/>
              <a:t>.</a:t>
            </a:r>
          </a:p>
          <a:p>
            <a:pPr marL="0" indent="0">
              <a:buNone/>
            </a:pPr>
            <a:r>
              <a:rPr lang="it-IT" sz="1100" dirty="0"/>
              <a:t>Nel corso del terzo trimestre del 2016 le quote di mercato del robottino verde sono cresciute, passando dall’84,1% all’87,5%.</a:t>
            </a:r>
          </a:p>
          <a:p>
            <a:pPr marL="0" indent="0">
              <a:buNone/>
            </a:pPr>
            <a:r>
              <a:rPr lang="it-IT" sz="1100" dirty="0"/>
              <a:t>«La dominazione di </a:t>
            </a:r>
            <a:r>
              <a:rPr lang="it-IT" sz="1100" dirty="0" err="1"/>
              <a:t>Android</a:t>
            </a:r>
            <a:r>
              <a:rPr lang="it-IT" sz="1100" dirty="0"/>
              <a:t> sul mercato globale appare impossibile da assaltare al momento», ha spiegato Woody Oh, Direttore alla </a:t>
            </a:r>
            <a:r>
              <a:rPr lang="it-IT" sz="1100" dirty="0" err="1"/>
              <a:t>Strategy</a:t>
            </a:r>
            <a:r>
              <a:rPr lang="it-IT" sz="1100" dirty="0"/>
              <a:t> Analytics. «I suoi servizi </a:t>
            </a:r>
            <a:r>
              <a:rPr lang="it-IT" sz="1100" dirty="0" err="1"/>
              <a:t>low-cost</a:t>
            </a:r>
            <a:r>
              <a:rPr lang="it-IT" sz="1100" dirty="0"/>
              <a:t> e la natura </a:t>
            </a:r>
            <a:r>
              <a:rPr lang="it-IT" sz="1100" dirty="0" err="1"/>
              <a:t>user-friendly</a:t>
            </a:r>
            <a:r>
              <a:rPr lang="it-IT" sz="1100" dirty="0"/>
              <a:t> del software continuano ad attrarre i produttori di hardware, gli operatori e i consumatori di tutto il mondo».  </a:t>
            </a:r>
          </a:p>
          <a:p>
            <a:pPr marL="0" indent="0">
              <a:buNone/>
            </a:pPr>
            <a:r>
              <a:rPr lang="it-IT" sz="1100" dirty="0"/>
              <a:t>Nove </a:t>
            </a:r>
            <a:r>
              <a:rPr lang="it-IT" sz="1100" dirty="0" err="1"/>
              <a:t>smartphone</a:t>
            </a:r>
            <a:r>
              <a:rPr lang="it-IT" sz="1100" dirty="0"/>
              <a:t> su 10 nel mondo funzionano servendosi di un sistema operativo </a:t>
            </a:r>
            <a:r>
              <a:rPr lang="it-IT" sz="1100" b="1" dirty="0" err="1"/>
              <a:t>Android</a:t>
            </a:r>
            <a:r>
              <a:rPr lang="it-IT" sz="1100" dirty="0"/>
              <a:t>. A certificare questo dato sull'Os per dispositivi mobili firmato da </a:t>
            </a:r>
            <a:r>
              <a:rPr lang="it-IT" sz="1100" b="1" dirty="0"/>
              <a:t>Google</a:t>
            </a:r>
            <a:r>
              <a:rPr lang="it-IT" sz="1100" dirty="0"/>
              <a:t> è </a:t>
            </a:r>
            <a:r>
              <a:rPr lang="it-IT" sz="1100" b="1" dirty="0" err="1"/>
              <a:t>Strategy</a:t>
            </a:r>
            <a:r>
              <a:rPr lang="it-IT" sz="1100" b="1" dirty="0"/>
              <a:t> Analytics</a:t>
            </a:r>
            <a:r>
              <a:rPr lang="it-IT" sz="1100" dirty="0"/>
              <a:t>, che ha monitorato le consegne globali di dispositivi nel terzo trimestre 2016. </a:t>
            </a:r>
          </a:p>
          <a:p>
            <a:pPr marL="0" indent="0">
              <a:buNone/>
            </a:pPr>
            <a:r>
              <a:rPr lang="it-IT" sz="1100" dirty="0"/>
              <a:t>Secondo i dati della società d'analisi nel terzo trimestre del 2016 sono stati consegnati nel mondo </a:t>
            </a:r>
            <a:r>
              <a:rPr lang="it-IT" sz="1100" b="1" dirty="0"/>
              <a:t>375 milioni di </a:t>
            </a:r>
            <a:r>
              <a:rPr lang="it-IT" sz="1100" b="1" dirty="0" err="1"/>
              <a:t>smartphone</a:t>
            </a:r>
            <a:r>
              <a:rPr lang="it-IT" sz="1100" dirty="0"/>
              <a:t>, di cui quasi </a:t>
            </a:r>
            <a:r>
              <a:rPr lang="it-IT" sz="1100" b="1" dirty="0"/>
              <a:t>l'88% equipaggiato con </a:t>
            </a:r>
            <a:r>
              <a:rPr lang="it-IT" sz="1100" b="1" dirty="0" err="1"/>
              <a:t>Android</a:t>
            </a:r>
            <a:r>
              <a:rPr lang="it-IT" sz="1100" dirty="0"/>
              <a:t>. </a:t>
            </a:r>
          </a:p>
          <a:p>
            <a:pPr marL="0" indent="0">
              <a:buNone/>
            </a:pPr>
            <a:r>
              <a:rPr lang="it-IT" sz="1100" dirty="0"/>
              <a:t>Il mercato delle mobile </a:t>
            </a:r>
            <a:r>
              <a:rPr lang="it-IT" sz="1100" dirty="0" err="1"/>
              <a:t>App</a:t>
            </a:r>
            <a:r>
              <a:rPr lang="it-IT" sz="1100" dirty="0"/>
              <a:t>, dal 2008, mese in cui Apple e Google ufficializzarono l'apertura degli </a:t>
            </a:r>
            <a:r>
              <a:rPr lang="it-IT" sz="1100" dirty="0" err="1"/>
              <a:t>app</a:t>
            </a:r>
            <a:r>
              <a:rPr lang="it-IT" sz="1100" dirty="0"/>
              <a:t> </a:t>
            </a:r>
            <a:r>
              <a:rPr lang="it-IT" sz="1100" dirty="0" err="1"/>
              <a:t>store</a:t>
            </a:r>
            <a:r>
              <a:rPr lang="it-IT" sz="1100" dirty="0"/>
              <a:t>, ha fatto registrare una crescita notevole anno su anno. Il tasso di crescita della base utenti di mobile </a:t>
            </a:r>
            <a:r>
              <a:rPr lang="it-IT" sz="1100" dirty="0" err="1"/>
              <a:t>App</a:t>
            </a:r>
            <a:r>
              <a:rPr lang="it-IT" sz="1100" dirty="0"/>
              <a:t> nel mondo è stato del 251% (CAGR) dal 2007 al 2012 (Research2guidance); secondo questa società una delle principali ragioni alla base della crescita degli utenti di mobile </a:t>
            </a:r>
            <a:r>
              <a:rPr lang="it-IT" sz="1100" dirty="0" err="1"/>
              <a:t>App</a:t>
            </a:r>
            <a:r>
              <a:rPr lang="it-IT" sz="1100" dirty="0"/>
              <a:t> è la grande disponibilità di </a:t>
            </a:r>
            <a:r>
              <a:rPr lang="it-IT" sz="1100" dirty="0" err="1"/>
              <a:t>App</a:t>
            </a:r>
            <a:r>
              <a:rPr lang="it-IT" sz="1100" dirty="0"/>
              <a:t>: queste forniscono ai "dispositivi intelligenti" le funzionalità necessarie per essere utilizzati nelle attività di tutti i giorni, mentre il dispositivo fornisce la base tecnologica attraverso la quale le </a:t>
            </a:r>
            <a:r>
              <a:rPr lang="it-IT" sz="1100" dirty="0" err="1"/>
              <a:t>App</a:t>
            </a:r>
            <a:r>
              <a:rPr lang="it-IT" sz="1100" dirty="0"/>
              <a:t> possono creare valore per l'utente. 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0337646"/>
      </p:ext>
    </p:extLst>
  </p:cSld>
  <p:clrMapOvr>
    <a:masterClrMapping/>
  </p:clrMapOvr>
</p:sld>
</file>

<file path=ppt/theme/theme1.xml><?xml version="1.0" encoding="utf-8"?>
<a:theme xmlns:a="http://schemas.openxmlformats.org/drawingml/2006/main" name="Rosalind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1214</Words>
  <Application>Microsoft Office PowerPoint</Application>
  <PresentationFormat>Presentazione su schermo (16:9)</PresentationFormat>
  <Paragraphs>142</Paragraphs>
  <Slides>27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2" baseType="lpstr">
      <vt:lpstr>Arial</vt:lpstr>
      <vt:lpstr>Calibri</vt:lpstr>
      <vt:lpstr>Montserrat</vt:lpstr>
      <vt:lpstr>Vidaloka</vt:lpstr>
      <vt:lpstr>Rosalind template</vt:lpstr>
      <vt:lpstr>KnoWear</vt:lpstr>
      <vt:lpstr>Ciao!</vt:lpstr>
      <vt:lpstr>Di dove sono</vt:lpstr>
      <vt:lpstr>Questa è la mia idea</vt:lpstr>
      <vt:lpstr>Presentazione standard di PowerPoint</vt:lpstr>
      <vt:lpstr>KnoWear è l’app guardaroba virtuale </vt:lpstr>
      <vt:lpstr>Concept</vt:lpstr>
      <vt:lpstr>Presentazione standard di PowerPoint</vt:lpstr>
      <vt:lpstr>Il mercato</vt:lpstr>
      <vt:lpstr>I clienti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concorrenza</vt:lpstr>
      <vt:lpstr>Fonte dei dati : Play Store </vt:lpstr>
      <vt:lpstr>Presentazione standard di PowerPoint</vt:lpstr>
      <vt:lpstr>Il vantaggio competitivo</vt:lpstr>
      <vt:lpstr>Presentazione standard di PowerPoint</vt:lpstr>
      <vt:lpstr>Presentazione standard di PowerPoint</vt:lpstr>
      <vt:lpstr>17 miliardi di $</vt:lpstr>
      <vt:lpstr>Presentazione standard di PowerPoint</vt:lpstr>
      <vt:lpstr>Presentazione standard di PowerPoint</vt:lpstr>
      <vt:lpstr>Obiettivi principali</vt:lpstr>
      <vt:lpstr>+30,000€</vt:lpstr>
      <vt:lpstr>Il Team</vt:lpstr>
      <vt:lpstr>Grazie!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KnoWear</dc:title>
  <dc:creator>Marco</dc:creator>
  <cp:lastModifiedBy>Marco</cp:lastModifiedBy>
  <cp:revision>16</cp:revision>
  <dcterms:modified xsi:type="dcterms:W3CDTF">2017-01-08T21:20:30Z</dcterms:modified>
</cp:coreProperties>
</file>