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9"/>
  </p:notesMasterIdLst>
  <p:sldIdLst>
    <p:sldId id="256" r:id="rId2"/>
    <p:sldId id="270" r:id="rId3"/>
    <p:sldId id="267" r:id="rId4"/>
    <p:sldId id="268" r:id="rId5"/>
    <p:sldId id="269" r:id="rId6"/>
    <p:sldId id="259" r:id="rId7"/>
    <p:sldId id="260" r:id="rId8"/>
    <p:sldId id="261" r:id="rId9"/>
    <p:sldId id="272" r:id="rId10"/>
    <p:sldId id="271" r:id="rId11"/>
    <p:sldId id="262" r:id="rId12"/>
    <p:sldId id="265" r:id="rId13"/>
    <p:sldId id="266" r:id="rId14"/>
    <p:sldId id="273" r:id="rId15"/>
    <p:sldId id="274" r:id="rId16"/>
    <p:sldId id="276" r:id="rId17"/>
    <p:sldId id="277" r:id="rId1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50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4" autoAdjust="0"/>
    <p:restoredTop sz="96010" autoAdjust="0"/>
  </p:normalViewPr>
  <p:slideViewPr>
    <p:cSldViewPr>
      <p:cViewPr varScale="1">
        <p:scale>
          <a:sx n="85" d="100"/>
          <a:sy n="85" d="100"/>
        </p:scale>
        <p:origin x="-1373"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3.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slide" Target="../slides/slide9.xml"/><Relationship Id="rId1"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E2ADE6-CBC4-4664-8263-4DF4B23E5D51}" type="doc">
      <dgm:prSet loTypeId="urn:microsoft.com/office/officeart/2009/3/layout/HorizontalOrganizationChart" loCatId="hierarchy" qsTypeId="urn:microsoft.com/office/officeart/2005/8/quickstyle/3d5" qsCatId="3D" csTypeId="urn:microsoft.com/office/officeart/2005/8/colors/colorful2" csCatId="colorful" phldr="1"/>
      <dgm:spPr/>
      <dgm:t>
        <a:bodyPr/>
        <a:lstStyle/>
        <a:p>
          <a:endParaRPr lang="it-IT"/>
        </a:p>
      </dgm:t>
    </dgm:pt>
    <dgm:pt modelId="{7DCF1775-CD19-4117-9B83-9B0B760B5EB0}">
      <dgm:prSet phldrT="[Testo]"/>
      <dgm:spPr/>
      <dgm:t>
        <a:bodyPr/>
        <a:lstStyle/>
        <a:p>
          <a:r>
            <a:rPr lang="it-IT" dirty="0" smtClean="0"/>
            <a:t>Difficoltà di una ricerca giusta e veloce su risoluzione di esercizi</a:t>
          </a:r>
          <a:endParaRPr lang="it-IT" dirty="0"/>
        </a:p>
      </dgm:t>
    </dgm:pt>
    <dgm:pt modelId="{91A61BF1-D2FB-43C5-864C-54A43277C891}" type="parTrans" cxnId="{22424709-35ED-48F9-8AE0-8BE05CC3D1F1}">
      <dgm:prSet/>
      <dgm:spPr/>
      <dgm:t>
        <a:bodyPr/>
        <a:lstStyle/>
        <a:p>
          <a:endParaRPr lang="it-IT"/>
        </a:p>
      </dgm:t>
    </dgm:pt>
    <dgm:pt modelId="{BCE5657B-34EF-4D9C-A13A-F081720867B0}" type="sibTrans" cxnId="{22424709-35ED-48F9-8AE0-8BE05CC3D1F1}">
      <dgm:prSet/>
      <dgm:spPr/>
      <dgm:t>
        <a:bodyPr/>
        <a:lstStyle/>
        <a:p>
          <a:endParaRPr lang="it-IT"/>
        </a:p>
      </dgm:t>
    </dgm:pt>
    <dgm:pt modelId="{E56335BC-3C00-4B27-A923-6EF4347BED87}">
      <dgm:prSet phldrT="[Testo]"/>
      <dgm:spPr/>
      <dgm:t>
        <a:bodyPr/>
        <a:lstStyle/>
        <a:p>
          <a:r>
            <a:rPr lang="it-IT" dirty="0" smtClean="0">
              <a:solidFill>
                <a:schemeClr val="tx1"/>
              </a:solidFill>
            </a:rPr>
            <a:t>Controllo della correttezza</a:t>
          </a:r>
          <a:endParaRPr lang="it-IT" dirty="0">
            <a:solidFill>
              <a:schemeClr val="tx1"/>
            </a:solidFill>
          </a:endParaRPr>
        </a:p>
      </dgm:t>
    </dgm:pt>
    <dgm:pt modelId="{CC819150-8E47-4A87-921C-79F8ED2A4B3F}" type="parTrans" cxnId="{CD3A14AE-309F-48A1-A7BC-046E5F45F536}">
      <dgm:prSet/>
      <dgm:spPr/>
      <dgm:t>
        <a:bodyPr/>
        <a:lstStyle/>
        <a:p>
          <a:endParaRPr lang="it-IT"/>
        </a:p>
      </dgm:t>
    </dgm:pt>
    <dgm:pt modelId="{FB47CA66-729A-4E47-AD3D-D26E923E6321}" type="sibTrans" cxnId="{CD3A14AE-309F-48A1-A7BC-046E5F45F536}">
      <dgm:prSet/>
      <dgm:spPr/>
      <dgm:t>
        <a:bodyPr/>
        <a:lstStyle/>
        <a:p>
          <a:endParaRPr lang="it-IT"/>
        </a:p>
      </dgm:t>
    </dgm:pt>
    <dgm:pt modelId="{EDD47A3A-14DC-4FB1-859E-DEB72585322E}">
      <dgm:prSet phldrT="[Testo]"/>
      <dgm:spPr/>
      <dgm:t>
        <a:bodyPr/>
        <a:lstStyle/>
        <a:p>
          <a:r>
            <a:rPr lang="it-IT" dirty="0" smtClean="0">
              <a:solidFill>
                <a:schemeClr val="tx1"/>
              </a:solidFill>
            </a:rPr>
            <a:t>Database vasto       </a:t>
          </a:r>
          <a:endParaRPr lang="it-IT" dirty="0">
            <a:solidFill>
              <a:schemeClr val="tx1"/>
            </a:solidFill>
          </a:endParaRPr>
        </a:p>
      </dgm:t>
    </dgm:pt>
    <dgm:pt modelId="{5D143A79-A708-4D9A-BCA8-9B2FC6F7A8D0}" type="parTrans" cxnId="{C5E4D3CC-C6A4-4C2B-AAE4-87D7ECDF909C}">
      <dgm:prSet/>
      <dgm:spPr/>
      <dgm:t>
        <a:bodyPr/>
        <a:lstStyle/>
        <a:p>
          <a:endParaRPr lang="it-IT"/>
        </a:p>
      </dgm:t>
    </dgm:pt>
    <dgm:pt modelId="{F8066B99-D677-485E-8988-4CD36C29F97F}" type="sibTrans" cxnId="{C5E4D3CC-C6A4-4C2B-AAE4-87D7ECDF909C}">
      <dgm:prSet/>
      <dgm:spPr/>
      <dgm:t>
        <a:bodyPr/>
        <a:lstStyle/>
        <a:p>
          <a:endParaRPr lang="it-IT"/>
        </a:p>
      </dgm:t>
    </dgm:pt>
    <dgm:pt modelId="{99850080-7633-4571-AB3A-8726287663AC}" type="pres">
      <dgm:prSet presAssocID="{33E2ADE6-CBC4-4664-8263-4DF4B23E5D51}" presName="hierChild1" presStyleCnt="0">
        <dgm:presLayoutVars>
          <dgm:orgChart val="1"/>
          <dgm:chPref val="1"/>
          <dgm:dir/>
          <dgm:animOne val="branch"/>
          <dgm:animLvl val="lvl"/>
          <dgm:resizeHandles/>
        </dgm:presLayoutVars>
      </dgm:prSet>
      <dgm:spPr/>
      <dgm:t>
        <a:bodyPr/>
        <a:lstStyle/>
        <a:p>
          <a:endParaRPr lang="it-IT"/>
        </a:p>
      </dgm:t>
    </dgm:pt>
    <dgm:pt modelId="{D54EA9E4-718B-4B8C-8429-CC4C168D25CC}" type="pres">
      <dgm:prSet presAssocID="{7DCF1775-CD19-4117-9B83-9B0B760B5EB0}" presName="hierRoot1" presStyleCnt="0">
        <dgm:presLayoutVars>
          <dgm:hierBranch val="init"/>
        </dgm:presLayoutVars>
      </dgm:prSet>
      <dgm:spPr/>
      <dgm:t>
        <a:bodyPr/>
        <a:lstStyle/>
        <a:p>
          <a:endParaRPr lang="it-IT"/>
        </a:p>
      </dgm:t>
    </dgm:pt>
    <dgm:pt modelId="{0321887E-5778-45F8-8A22-6225AFD3DC93}" type="pres">
      <dgm:prSet presAssocID="{7DCF1775-CD19-4117-9B83-9B0B760B5EB0}" presName="rootComposite1" presStyleCnt="0"/>
      <dgm:spPr/>
      <dgm:t>
        <a:bodyPr/>
        <a:lstStyle/>
        <a:p>
          <a:endParaRPr lang="it-IT"/>
        </a:p>
      </dgm:t>
    </dgm:pt>
    <dgm:pt modelId="{53F846F8-3FFA-4F9F-AEBD-6FD91BDDE8CD}" type="pres">
      <dgm:prSet presAssocID="{7DCF1775-CD19-4117-9B83-9B0B760B5EB0}" presName="rootText1" presStyleLbl="node0" presStyleIdx="0" presStyleCnt="1">
        <dgm:presLayoutVars>
          <dgm:chPref val="3"/>
        </dgm:presLayoutVars>
      </dgm:prSet>
      <dgm:spPr/>
      <dgm:t>
        <a:bodyPr/>
        <a:lstStyle/>
        <a:p>
          <a:endParaRPr lang="it-IT"/>
        </a:p>
      </dgm:t>
    </dgm:pt>
    <dgm:pt modelId="{04B980CB-7683-4DA1-9992-888B40B1A88E}" type="pres">
      <dgm:prSet presAssocID="{7DCF1775-CD19-4117-9B83-9B0B760B5EB0}" presName="rootConnector1" presStyleLbl="node1" presStyleIdx="0" presStyleCnt="0"/>
      <dgm:spPr/>
      <dgm:t>
        <a:bodyPr/>
        <a:lstStyle/>
        <a:p>
          <a:endParaRPr lang="it-IT"/>
        </a:p>
      </dgm:t>
    </dgm:pt>
    <dgm:pt modelId="{90F25DB2-B99D-44CF-AC66-A955204E4F1D}" type="pres">
      <dgm:prSet presAssocID="{7DCF1775-CD19-4117-9B83-9B0B760B5EB0}" presName="hierChild2" presStyleCnt="0"/>
      <dgm:spPr/>
      <dgm:t>
        <a:bodyPr/>
        <a:lstStyle/>
        <a:p>
          <a:endParaRPr lang="it-IT"/>
        </a:p>
      </dgm:t>
    </dgm:pt>
    <dgm:pt modelId="{92B38565-1CAA-4D2C-BEDE-5D4146FCE41D}" type="pres">
      <dgm:prSet presAssocID="{CC819150-8E47-4A87-921C-79F8ED2A4B3F}" presName="Name64" presStyleLbl="parChTrans1D2" presStyleIdx="0" presStyleCnt="2"/>
      <dgm:spPr/>
      <dgm:t>
        <a:bodyPr/>
        <a:lstStyle/>
        <a:p>
          <a:endParaRPr lang="it-IT"/>
        </a:p>
      </dgm:t>
    </dgm:pt>
    <dgm:pt modelId="{201E4EDA-C4A7-4CE0-9E40-46EBF952CD5F}" type="pres">
      <dgm:prSet presAssocID="{E56335BC-3C00-4B27-A923-6EF4347BED87}" presName="hierRoot2" presStyleCnt="0">
        <dgm:presLayoutVars>
          <dgm:hierBranch val="init"/>
        </dgm:presLayoutVars>
      </dgm:prSet>
      <dgm:spPr/>
      <dgm:t>
        <a:bodyPr/>
        <a:lstStyle/>
        <a:p>
          <a:endParaRPr lang="it-IT"/>
        </a:p>
      </dgm:t>
    </dgm:pt>
    <dgm:pt modelId="{113FE54A-A14A-40B2-A494-BBBDC234E622}" type="pres">
      <dgm:prSet presAssocID="{E56335BC-3C00-4B27-A923-6EF4347BED87}" presName="rootComposite" presStyleCnt="0"/>
      <dgm:spPr/>
      <dgm:t>
        <a:bodyPr/>
        <a:lstStyle/>
        <a:p>
          <a:endParaRPr lang="it-IT"/>
        </a:p>
      </dgm:t>
    </dgm:pt>
    <dgm:pt modelId="{6679A3BD-D133-4FFA-9D85-E4AFC9B1DAAD}" type="pres">
      <dgm:prSet presAssocID="{E56335BC-3C00-4B27-A923-6EF4347BED87}" presName="rootText" presStyleLbl="node2" presStyleIdx="0" presStyleCnt="2" custLinFactNeighborX="-379" custLinFactNeighborY="-212">
        <dgm:presLayoutVars>
          <dgm:chPref val="3"/>
        </dgm:presLayoutVars>
      </dgm:prSet>
      <dgm:spPr/>
      <dgm:t>
        <a:bodyPr/>
        <a:lstStyle/>
        <a:p>
          <a:endParaRPr lang="it-IT"/>
        </a:p>
      </dgm:t>
    </dgm:pt>
    <dgm:pt modelId="{1FDD1184-0FC7-4660-B227-72020B948937}" type="pres">
      <dgm:prSet presAssocID="{E56335BC-3C00-4B27-A923-6EF4347BED87}" presName="rootConnector" presStyleLbl="node2" presStyleIdx="0" presStyleCnt="2"/>
      <dgm:spPr/>
      <dgm:t>
        <a:bodyPr/>
        <a:lstStyle/>
        <a:p>
          <a:endParaRPr lang="it-IT"/>
        </a:p>
      </dgm:t>
    </dgm:pt>
    <dgm:pt modelId="{404C126B-8FCC-4FD3-8FFA-B36C962D657E}" type="pres">
      <dgm:prSet presAssocID="{E56335BC-3C00-4B27-A923-6EF4347BED87}" presName="hierChild4" presStyleCnt="0"/>
      <dgm:spPr/>
      <dgm:t>
        <a:bodyPr/>
        <a:lstStyle/>
        <a:p>
          <a:endParaRPr lang="it-IT"/>
        </a:p>
      </dgm:t>
    </dgm:pt>
    <dgm:pt modelId="{BD80F4A3-E0D0-4EF7-ADD1-D708EFBDDE1E}" type="pres">
      <dgm:prSet presAssocID="{E56335BC-3C00-4B27-A923-6EF4347BED87}" presName="hierChild5" presStyleCnt="0"/>
      <dgm:spPr/>
      <dgm:t>
        <a:bodyPr/>
        <a:lstStyle/>
        <a:p>
          <a:endParaRPr lang="it-IT"/>
        </a:p>
      </dgm:t>
    </dgm:pt>
    <dgm:pt modelId="{006EED5E-A826-4F33-9EA1-DF4DAB35ED80}" type="pres">
      <dgm:prSet presAssocID="{5D143A79-A708-4D9A-BCA8-9B2FC6F7A8D0}" presName="Name64" presStyleLbl="parChTrans1D2" presStyleIdx="1" presStyleCnt="2"/>
      <dgm:spPr/>
      <dgm:t>
        <a:bodyPr/>
        <a:lstStyle/>
        <a:p>
          <a:endParaRPr lang="it-IT"/>
        </a:p>
      </dgm:t>
    </dgm:pt>
    <dgm:pt modelId="{37D7FE79-7E6D-4AF5-8778-36F8B9ECFBDE}" type="pres">
      <dgm:prSet presAssocID="{EDD47A3A-14DC-4FB1-859E-DEB72585322E}" presName="hierRoot2" presStyleCnt="0">
        <dgm:presLayoutVars>
          <dgm:hierBranch val="init"/>
        </dgm:presLayoutVars>
      </dgm:prSet>
      <dgm:spPr/>
      <dgm:t>
        <a:bodyPr/>
        <a:lstStyle/>
        <a:p>
          <a:endParaRPr lang="it-IT"/>
        </a:p>
      </dgm:t>
    </dgm:pt>
    <dgm:pt modelId="{B44BBFBF-55F0-4EE5-9639-56FB67D94140}" type="pres">
      <dgm:prSet presAssocID="{EDD47A3A-14DC-4FB1-859E-DEB72585322E}" presName="rootComposite" presStyleCnt="0"/>
      <dgm:spPr/>
      <dgm:t>
        <a:bodyPr/>
        <a:lstStyle/>
        <a:p>
          <a:endParaRPr lang="it-IT"/>
        </a:p>
      </dgm:t>
    </dgm:pt>
    <dgm:pt modelId="{13D197F2-708C-42A4-B6E0-82AF9364EB15}" type="pres">
      <dgm:prSet presAssocID="{EDD47A3A-14DC-4FB1-859E-DEB72585322E}" presName="rootText" presStyleLbl="node2" presStyleIdx="1" presStyleCnt="2">
        <dgm:presLayoutVars>
          <dgm:chPref val="3"/>
        </dgm:presLayoutVars>
      </dgm:prSet>
      <dgm:spPr/>
      <dgm:t>
        <a:bodyPr/>
        <a:lstStyle/>
        <a:p>
          <a:endParaRPr lang="it-IT"/>
        </a:p>
      </dgm:t>
    </dgm:pt>
    <dgm:pt modelId="{C38C1A21-33CD-4D66-8FD9-69FD19D941F0}" type="pres">
      <dgm:prSet presAssocID="{EDD47A3A-14DC-4FB1-859E-DEB72585322E}" presName="rootConnector" presStyleLbl="node2" presStyleIdx="1" presStyleCnt="2"/>
      <dgm:spPr/>
      <dgm:t>
        <a:bodyPr/>
        <a:lstStyle/>
        <a:p>
          <a:endParaRPr lang="it-IT"/>
        </a:p>
      </dgm:t>
    </dgm:pt>
    <dgm:pt modelId="{887B9C2A-B9E6-48C5-B35C-56BAA7A14536}" type="pres">
      <dgm:prSet presAssocID="{EDD47A3A-14DC-4FB1-859E-DEB72585322E}" presName="hierChild4" presStyleCnt="0"/>
      <dgm:spPr/>
      <dgm:t>
        <a:bodyPr/>
        <a:lstStyle/>
        <a:p>
          <a:endParaRPr lang="it-IT"/>
        </a:p>
      </dgm:t>
    </dgm:pt>
    <dgm:pt modelId="{0F76826D-2A00-407E-8286-E6419E17F3A2}" type="pres">
      <dgm:prSet presAssocID="{EDD47A3A-14DC-4FB1-859E-DEB72585322E}" presName="hierChild5" presStyleCnt="0"/>
      <dgm:spPr/>
      <dgm:t>
        <a:bodyPr/>
        <a:lstStyle/>
        <a:p>
          <a:endParaRPr lang="it-IT"/>
        </a:p>
      </dgm:t>
    </dgm:pt>
    <dgm:pt modelId="{10EB095F-EFB1-449A-A8F1-DC4BC49D8E4E}" type="pres">
      <dgm:prSet presAssocID="{7DCF1775-CD19-4117-9B83-9B0B760B5EB0}" presName="hierChild3" presStyleCnt="0"/>
      <dgm:spPr/>
      <dgm:t>
        <a:bodyPr/>
        <a:lstStyle/>
        <a:p>
          <a:endParaRPr lang="it-IT"/>
        </a:p>
      </dgm:t>
    </dgm:pt>
  </dgm:ptLst>
  <dgm:cxnLst>
    <dgm:cxn modelId="{890D35A1-5007-4289-9BA4-F648D3D14C59}" type="presOf" srcId="{EDD47A3A-14DC-4FB1-859E-DEB72585322E}" destId="{13D197F2-708C-42A4-B6E0-82AF9364EB15}" srcOrd="0" destOrd="0" presId="urn:microsoft.com/office/officeart/2009/3/layout/HorizontalOrganizationChart"/>
    <dgm:cxn modelId="{96CBFBCD-6B39-4CC6-A4F5-2EAA14C2CBE3}" type="presOf" srcId="{CC819150-8E47-4A87-921C-79F8ED2A4B3F}" destId="{92B38565-1CAA-4D2C-BEDE-5D4146FCE41D}" srcOrd="0" destOrd="0" presId="urn:microsoft.com/office/officeart/2009/3/layout/HorizontalOrganizationChart"/>
    <dgm:cxn modelId="{E7873E3D-BC8B-47E0-B0F0-05801F30EDCF}" type="presOf" srcId="{E56335BC-3C00-4B27-A923-6EF4347BED87}" destId="{6679A3BD-D133-4FFA-9D85-E4AFC9B1DAAD}" srcOrd="0" destOrd="0" presId="urn:microsoft.com/office/officeart/2009/3/layout/HorizontalOrganizationChart"/>
    <dgm:cxn modelId="{9E50005C-021F-40B8-88AF-689C28ED5302}" type="presOf" srcId="{5D143A79-A708-4D9A-BCA8-9B2FC6F7A8D0}" destId="{006EED5E-A826-4F33-9EA1-DF4DAB35ED80}" srcOrd="0" destOrd="0" presId="urn:microsoft.com/office/officeart/2009/3/layout/HorizontalOrganizationChart"/>
    <dgm:cxn modelId="{75C08F22-B9C8-4186-9BAB-78548FB69EB7}" type="presOf" srcId="{33E2ADE6-CBC4-4664-8263-4DF4B23E5D51}" destId="{99850080-7633-4571-AB3A-8726287663AC}" srcOrd="0" destOrd="0" presId="urn:microsoft.com/office/officeart/2009/3/layout/HorizontalOrganizationChart"/>
    <dgm:cxn modelId="{CD3A14AE-309F-48A1-A7BC-046E5F45F536}" srcId="{7DCF1775-CD19-4117-9B83-9B0B760B5EB0}" destId="{E56335BC-3C00-4B27-A923-6EF4347BED87}" srcOrd="0" destOrd="0" parTransId="{CC819150-8E47-4A87-921C-79F8ED2A4B3F}" sibTransId="{FB47CA66-729A-4E47-AD3D-D26E923E6321}"/>
    <dgm:cxn modelId="{C5E4D3CC-C6A4-4C2B-AAE4-87D7ECDF909C}" srcId="{7DCF1775-CD19-4117-9B83-9B0B760B5EB0}" destId="{EDD47A3A-14DC-4FB1-859E-DEB72585322E}" srcOrd="1" destOrd="0" parTransId="{5D143A79-A708-4D9A-BCA8-9B2FC6F7A8D0}" sibTransId="{F8066B99-D677-485E-8988-4CD36C29F97F}"/>
    <dgm:cxn modelId="{22424709-35ED-48F9-8AE0-8BE05CC3D1F1}" srcId="{33E2ADE6-CBC4-4664-8263-4DF4B23E5D51}" destId="{7DCF1775-CD19-4117-9B83-9B0B760B5EB0}" srcOrd="0" destOrd="0" parTransId="{91A61BF1-D2FB-43C5-864C-54A43277C891}" sibTransId="{BCE5657B-34EF-4D9C-A13A-F081720867B0}"/>
    <dgm:cxn modelId="{95EDD48D-B988-4104-B6B4-8A715062288F}" type="presOf" srcId="{7DCF1775-CD19-4117-9B83-9B0B760B5EB0}" destId="{04B980CB-7683-4DA1-9992-888B40B1A88E}" srcOrd="1" destOrd="0" presId="urn:microsoft.com/office/officeart/2009/3/layout/HorizontalOrganizationChart"/>
    <dgm:cxn modelId="{792885F6-854D-472E-9540-96C3AA6D86D7}" type="presOf" srcId="{E56335BC-3C00-4B27-A923-6EF4347BED87}" destId="{1FDD1184-0FC7-4660-B227-72020B948937}" srcOrd="1" destOrd="0" presId="urn:microsoft.com/office/officeart/2009/3/layout/HorizontalOrganizationChart"/>
    <dgm:cxn modelId="{2134E6A9-DF32-479D-A68F-7EBECF85F60A}" type="presOf" srcId="{EDD47A3A-14DC-4FB1-859E-DEB72585322E}" destId="{C38C1A21-33CD-4D66-8FD9-69FD19D941F0}" srcOrd="1" destOrd="0" presId="urn:microsoft.com/office/officeart/2009/3/layout/HorizontalOrganizationChart"/>
    <dgm:cxn modelId="{152C0F6B-BBEE-41FD-99EA-A99CC9504981}" type="presOf" srcId="{7DCF1775-CD19-4117-9B83-9B0B760B5EB0}" destId="{53F846F8-3FFA-4F9F-AEBD-6FD91BDDE8CD}" srcOrd="0" destOrd="0" presId="urn:microsoft.com/office/officeart/2009/3/layout/HorizontalOrganizationChart"/>
    <dgm:cxn modelId="{81732446-0D84-49B1-B81B-1FDFF38A90FB}" type="presParOf" srcId="{99850080-7633-4571-AB3A-8726287663AC}" destId="{D54EA9E4-718B-4B8C-8429-CC4C168D25CC}" srcOrd="0" destOrd="0" presId="urn:microsoft.com/office/officeart/2009/3/layout/HorizontalOrganizationChart"/>
    <dgm:cxn modelId="{94E39AE9-6109-4931-BF43-34DD2A4E3CDA}" type="presParOf" srcId="{D54EA9E4-718B-4B8C-8429-CC4C168D25CC}" destId="{0321887E-5778-45F8-8A22-6225AFD3DC93}" srcOrd="0" destOrd="0" presId="urn:microsoft.com/office/officeart/2009/3/layout/HorizontalOrganizationChart"/>
    <dgm:cxn modelId="{3AE416BE-10A3-4682-808A-FEAFF0E0E263}" type="presParOf" srcId="{0321887E-5778-45F8-8A22-6225AFD3DC93}" destId="{53F846F8-3FFA-4F9F-AEBD-6FD91BDDE8CD}" srcOrd="0" destOrd="0" presId="urn:microsoft.com/office/officeart/2009/3/layout/HorizontalOrganizationChart"/>
    <dgm:cxn modelId="{C18936F6-7A94-4BA9-8BA1-DF6619759E0A}" type="presParOf" srcId="{0321887E-5778-45F8-8A22-6225AFD3DC93}" destId="{04B980CB-7683-4DA1-9992-888B40B1A88E}" srcOrd="1" destOrd="0" presId="urn:microsoft.com/office/officeart/2009/3/layout/HorizontalOrganizationChart"/>
    <dgm:cxn modelId="{DFD55A52-B8C6-4C00-938C-DBD18485CC05}" type="presParOf" srcId="{D54EA9E4-718B-4B8C-8429-CC4C168D25CC}" destId="{90F25DB2-B99D-44CF-AC66-A955204E4F1D}" srcOrd="1" destOrd="0" presId="urn:microsoft.com/office/officeart/2009/3/layout/HorizontalOrganizationChart"/>
    <dgm:cxn modelId="{DF734E6D-6C5E-4C86-8F87-BE07757F3A0B}" type="presParOf" srcId="{90F25DB2-B99D-44CF-AC66-A955204E4F1D}" destId="{92B38565-1CAA-4D2C-BEDE-5D4146FCE41D}" srcOrd="0" destOrd="0" presId="urn:microsoft.com/office/officeart/2009/3/layout/HorizontalOrganizationChart"/>
    <dgm:cxn modelId="{5F4FAB06-74FE-4114-BD8C-5535DFEE78EB}" type="presParOf" srcId="{90F25DB2-B99D-44CF-AC66-A955204E4F1D}" destId="{201E4EDA-C4A7-4CE0-9E40-46EBF952CD5F}" srcOrd="1" destOrd="0" presId="urn:microsoft.com/office/officeart/2009/3/layout/HorizontalOrganizationChart"/>
    <dgm:cxn modelId="{47EB23FB-2A00-4544-A61B-5EDA92C8A911}" type="presParOf" srcId="{201E4EDA-C4A7-4CE0-9E40-46EBF952CD5F}" destId="{113FE54A-A14A-40B2-A494-BBBDC234E622}" srcOrd="0" destOrd="0" presId="urn:microsoft.com/office/officeart/2009/3/layout/HorizontalOrganizationChart"/>
    <dgm:cxn modelId="{E177C2A2-5083-442B-B740-CE4F0679A07F}" type="presParOf" srcId="{113FE54A-A14A-40B2-A494-BBBDC234E622}" destId="{6679A3BD-D133-4FFA-9D85-E4AFC9B1DAAD}" srcOrd="0" destOrd="0" presId="urn:microsoft.com/office/officeart/2009/3/layout/HorizontalOrganizationChart"/>
    <dgm:cxn modelId="{78606355-6C2C-4D04-BCAB-32E83C305328}" type="presParOf" srcId="{113FE54A-A14A-40B2-A494-BBBDC234E622}" destId="{1FDD1184-0FC7-4660-B227-72020B948937}" srcOrd="1" destOrd="0" presId="urn:microsoft.com/office/officeart/2009/3/layout/HorizontalOrganizationChart"/>
    <dgm:cxn modelId="{2E479600-0CEA-49CB-B8DB-6EEA85516615}" type="presParOf" srcId="{201E4EDA-C4A7-4CE0-9E40-46EBF952CD5F}" destId="{404C126B-8FCC-4FD3-8FFA-B36C962D657E}" srcOrd="1" destOrd="0" presId="urn:microsoft.com/office/officeart/2009/3/layout/HorizontalOrganizationChart"/>
    <dgm:cxn modelId="{F18D0B1B-EB1A-4F6D-8DB4-03E887F52C0F}" type="presParOf" srcId="{201E4EDA-C4A7-4CE0-9E40-46EBF952CD5F}" destId="{BD80F4A3-E0D0-4EF7-ADD1-D708EFBDDE1E}" srcOrd="2" destOrd="0" presId="urn:microsoft.com/office/officeart/2009/3/layout/HorizontalOrganizationChart"/>
    <dgm:cxn modelId="{26C06B34-B289-46C8-AB07-6AD62EB9DF33}" type="presParOf" srcId="{90F25DB2-B99D-44CF-AC66-A955204E4F1D}" destId="{006EED5E-A826-4F33-9EA1-DF4DAB35ED80}" srcOrd="2" destOrd="0" presId="urn:microsoft.com/office/officeart/2009/3/layout/HorizontalOrganizationChart"/>
    <dgm:cxn modelId="{58BB486A-8B2E-4C1B-80EB-DC2C7DD2F9F1}" type="presParOf" srcId="{90F25DB2-B99D-44CF-AC66-A955204E4F1D}" destId="{37D7FE79-7E6D-4AF5-8778-36F8B9ECFBDE}" srcOrd="3" destOrd="0" presId="urn:microsoft.com/office/officeart/2009/3/layout/HorizontalOrganizationChart"/>
    <dgm:cxn modelId="{549EC05B-005D-4721-83FA-9E5C60C9D717}" type="presParOf" srcId="{37D7FE79-7E6D-4AF5-8778-36F8B9ECFBDE}" destId="{B44BBFBF-55F0-4EE5-9639-56FB67D94140}" srcOrd="0" destOrd="0" presId="urn:microsoft.com/office/officeart/2009/3/layout/HorizontalOrganizationChart"/>
    <dgm:cxn modelId="{60D66DEA-7F53-4C96-B04A-644A0A5D5758}" type="presParOf" srcId="{B44BBFBF-55F0-4EE5-9639-56FB67D94140}" destId="{13D197F2-708C-42A4-B6E0-82AF9364EB15}" srcOrd="0" destOrd="0" presId="urn:microsoft.com/office/officeart/2009/3/layout/HorizontalOrganizationChart"/>
    <dgm:cxn modelId="{930B6DC2-0997-4069-8AF5-5B77837F5C63}" type="presParOf" srcId="{B44BBFBF-55F0-4EE5-9639-56FB67D94140}" destId="{C38C1A21-33CD-4D66-8FD9-69FD19D941F0}" srcOrd="1" destOrd="0" presId="urn:microsoft.com/office/officeart/2009/3/layout/HorizontalOrganizationChart"/>
    <dgm:cxn modelId="{B04F60E8-EDA6-4C45-AB71-3474E17B12B0}" type="presParOf" srcId="{37D7FE79-7E6D-4AF5-8778-36F8B9ECFBDE}" destId="{887B9C2A-B9E6-48C5-B35C-56BAA7A14536}" srcOrd="1" destOrd="0" presId="urn:microsoft.com/office/officeart/2009/3/layout/HorizontalOrganizationChart"/>
    <dgm:cxn modelId="{308F1E6F-05DC-40CD-9ED3-61B3EA2625ED}" type="presParOf" srcId="{37D7FE79-7E6D-4AF5-8778-36F8B9ECFBDE}" destId="{0F76826D-2A00-407E-8286-E6419E17F3A2}" srcOrd="2" destOrd="0" presId="urn:microsoft.com/office/officeart/2009/3/layout/HorizontalOrganizationChart"/>
    <dgm:cxn modelId="{1248A117-B2C9-440B-B00A-24AE025BE774}" type="presParOf" srcId="{D54EA9E4-718B-4B8C-8429-CC4C168D25CC}" destId="{10EB095F-EFB1-449A-A8F1-DC4BC49D8E4E}"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D1F26A4-D7B7-452D-BF0A-B4FF4620B008}" type="doc">
      <dgm:prSet loTypeId="urn:microsoft.com/office/officeart/2008/layout/HorizontalMultiLevelHierarchy" loCatId="hierarchy" qsTypeId="urn:microsoft.com/office/officeart/2005/8/quickstyle/3d5" qsCatId="3D" csTypeId="urn:microsoft.com/office/officeart/2005/8/colors/accent3_2" csCatId="accent3" phldr="1"/>
      <dgm:spPr/>
      <dgm:t>
        <a:bodyPr/>
        <a:lstStyle/>
        <a:p>
          <a:endParaRPr lang="it-IT"/>
        </a:p>
      </dgm:t>
    </dgm:pt>
    <dgm:pt modelId="{9D2B5B33-5C8A-4FB8-B302-00EBB469CE3E}">
      <dgm:prSet/>
      <dgm:spPr/>
      <dgm:t>
        <a:bodyPr/>
        <a:lstStyle/>
        <a:p>
          <a:r>
            <a:rPr lang="it-IT" dirty="0" smtClean="0">
              <a:solidFill>
                <a:schemeClr val="tx1"/>
              </a:solidFill>
            </a:rPr>
            <a:t>   Controllo della correttezza</a:t>
          </a:r>
          <a:endParaRPr lang="it-IT" dirty="0">
            <a:solidFill>
              <a:schemeClr val="tx1"/>
            </a:solidFill>
          </a:endParaRPr>
        </a:p>
      </dgm:t>
    </dgm:pt>
    <dgm:pt modelId="{04B8C64C-32C6-424D-BB34-0233579EB9A6}" type="parTrans" cxnId="{275F35BC-3FEB-4E7B-8B4B-66EA2D95A46D}">
      <dgm:prSet/>
      <dgm:spPr/>
      <dgm:t>
        <a:bodyPr/>
        <a:lstStyle/>
        <a:p>
          <a:endParaRPr lang="it-IT"/>
        </a:p>
      </dgm:t>
    </dgm:pt>
    <dgm:pt modelId="{D9E6473A-6A97-4407-9583-F8AF76EFDA61}" type="sibTrans" cxnId="{275F35BC-3FEB-4E7B-8B4B-66EA2D95A46D}">
      <dgm:prSet/>
      <dgm:spPr/>
      <dgm:t>
        <a:bodyPr/>
        <a:lstStyle/>
        <a:p>
          <a:endParaRPr lang="it-IT"/>
        </a:p>
      </dgm:t>
    </dgm:pt>
    <dgm:pt modelId="{B3C04373-7815-4C13-B14A-805673202781}" type="asst">
      <dgm:prSet/>
      <dgm:spPr/>
      <dgm:t>
        <a:bodyPr/>
        <a:lstStyle/>
        <a:p>
          <a:r>
            <a:rPr lang="it-IT" dirty="0" smtClean="0">
              <a:solidFill>
                <a:schemeClr val="tx1"/>
              </a:solidFill>
            </a:rPr>
            <a:t>Controllo da parte degli utenti</a:t>
          </a:r>
          <a:endParaRPr lang="it-IT" dirty="0">
            <a:solidFill>
              <a:schemeClr val="tx1"/>
            </a:solidFill>
          </a:endParaRPr>
        </a:p>
      </dgm:t>
    </dgm:pt>
    <dgm:pt modelId="{DF7A6734-CAE1-4EE2-A0AD-1FDEEE8FE995}" type="parTrans" cxnId="{34B76E8C-C221-4548-8647-0214E1539619}">
      <dgm:prSet/>
      <dgm:spPr/>
      <dgm:t>
        <a:bodyPr/>
        <a:lstStyle/>
        <a:p>
          <a:endParaRPr lang="it-IT"/>
        </a:p>
      </dgm:t>
    </dgm:pt>
    <dgm:pt modelId="{B3BA23CD-E43B-4460-A59F-50E2C94D5E8E}" type="sibTrans" cxnId="{34B76E8C-C221-4548-8647-0214E1539619}">
      <dgm:prSet/>
      <dgm:spPr/>
      <dgm:t>
        <a:bodyPr/>
        <a:lstStyle/>
        <a:p>
          <a:endParaRPr lang="it-IT"/>
        </a:p>
      </dgm:t>
    </dgm:pt>
    <dgm:pt modelId="{EEFA6297-FBDB-4645-8688-973206EE2C83}" type="asst">
      <dgm:prSet/>
      <dgm:spPr/>
      <dgm:t>
        <a:bodyPr/>
        <a:lstStyle/>
        <a:p>
          <a:r>
            <a:rPr lang="it-IT" dirty="0" smtClean="0">
              <a:solidFill>
                <a:schemeClr val="tx1"/>
              </a:solidFill>
            </a:rPr>
            <a:t>Punti utenti con vantaggi</a:t>
          </a:r>
          <a:endParaRPr lang="it-IT" dirty="0">
            <a:solidFill>
              <a:schemeClr val="tx1"/>
            </a:solidFill>
          </a:endParaRPr>
        </a:p>
      </dgm:t>
    </dgm:pt>
    <dgm:pt modelId="{71687236-7874-4DA4-B513-B1436C1EB113}" type="parTrans" cxnId="{E39C3FA5-3DD4-48B0-9591-895D20B5905E}">
      <dgm:prSet/>
      <dgm:spPr/>
      <dgm:t>
        <a:bodyPr/>
        <a:lstStyle/>
        <a:p>
          <a:endParaRPr lang="it-IT"/>
        </a:p>
      </dgm:t>
    </dgm:pt>
    <dgm:pt modelId="{BCDEF4C4-BDFF-4CCD-929E-4572A9425A62}" type="sibTrans" cxnId="{E39C3FA5-3DD4-48B0-9591-895D20B5905E}">
      <dgm:prSet/>
      <dgm:spPr/>
      <dgm:t>
        <a:bodyPr/>
        <a:lstStyle/>
        <a:p>
          <a:endParaRPr lang="it-IT"/>
        </a:p>
      </dgm:t>
    </dgm:pt>
    <dgm:pt modelId="{EEC22A3B-A615-4930-8B8D-38DDE4A77761}" type="asst">
      <dgm:prSet/>
      <dgm:spPr/>
      <dgm:t>
        <a:bodyPr/>
        <a:lstStyle/>
        <a:p>
          <a:r>
            <a:rPr lang="it-IT" dirty="0" smtClean="0">
              <a:solidFill>
                <a:schemeClr val="tx1"/>
              </a:solidFill>
            </a:rPr>
            <a:t>Semplicità e ordine di lettura</a:t>
          </a:r>
          <a:endParaRPr lang="it-IT" dirty="0">
            <a:solidFill>
              <a:schemeClr val="tx1"/>
            </a:solidFill>
          </a:endParaRPr>
        </a:p>
      </dgm:t>
    </dgm:pt>
    <dgm:pt modelId="{814C9ED1-0B5F-4E3F-B5C8-2C5CD3F1151C}" type="parTrans" cxnId="{50082166-6492-4CAD-8BD5-F2B14D35CB3D}">
      <dgm:prSet/>
      <dgm:spPr/>
      <dgm:t>
        <a:bodyPr/>
        <a:lstStyle/>
        <a:p>
          <a:endParaRPr lang="it-IT"/>
        </a:p>
      </dgm:t>
    </dgm:pt>
    <dgm:pt modelId="{4DB7EC97-C8B8-4501-9388-A5632BCCDE9D}" type="sibTrans" cxnId="{50082166-6492-4CAD-8BD5-F2B14D35CB3D}">
      <dgm:prSet/>
      <dgm:spPr/>
      <dgm:t>
        <a:bodyPr/>
        <a:lstStyle/>
        <a:p>
          <a:endParaRPr lang="it-IT"/>
        </a:p>
      </dgm:t>
    </dgm:pt>
    <dgm:pt modelId="{8BE0C9A6-2DF6-46EB-8BF3-D8C1B59FD13E}" type="asst">
      <dgm:prSet/>
      <dgm:spPr/>
      <dgm:t>
        <a:bodyPr/>
        <a:lstStyle/>
        <a:p>
          <a:r>
            <a:rPr lang="it-IT" dirty="0" smtClean="0">
              <a:solidFill>
                <a:schemeClr val="tx1"/>
              </a:solidFill>
            </a:rPr>
            <a:t>Interfaccia buona </a:t>
          </a:r>
          <a:endParaRPr lang="it-IT" dirty="0">
            <a:solidFill>
              <a:schemeClr val="tx1"/>
            </a:solidFill>
          </a:endParaRPr>
        </a:p>
      </dgm:t>
    </dgm:pt>
    <dgm:pt modelId="{2511DD18-E6AA-477F-BD70-CB66ED79A2C7}" type="parTrans" cxnId="{AF663D1A-B701-480A-A173-8EAAFAE464A6}">
      <dgm:prSet/>
      <dgm:spPr/>
      <dgm:t>
        <a:bodyPr/>
        <a:lstStyle/>
        <a:p>
          <a:endParaRPr lang="it-IT"/>
        </a:p>
      </dgm:t>
    </dgm:pt>
    <dgm:pt modelId="{D1BAABD1-18F0-4E69-8DE3-0276D08AAE2B}" type="sibTrans" cxnId="{AF663D1A-B701-480A-A173-8EAAFAE464A6}">
      <dgm:prSet/>
      <dgm:spPr/>
      <dgm:t>
        <a:bodyPr/>
        <a:lstStyle/>
        <a:p>
          <a:endParaRPr lang="it-IT"/>
        </a:p>
      </dgm:t>
    </dgm:pt>
    <dgm:pt modelId="{34FFF3B9-44E3-4A19-AB31-A6BE7665B4A1}" type="asst">
      <dgm:prSet/>
      <dgm:spPr/>
      <dgm:t>
        <a:bodyPr/>
        <a:lstStyle/>
        <a:p>
          <a:r>
            <a:rPr lang="it-IT" dirty="0" smtClean="0">
              <a:solidFill>
                <a:schemeClr val="tx1"/>
              </a:solidFill>
            </a:rPr>
            <a:t>Caratteri predefiniti per lettura chiara nelle varie materie</a:t>
          </a:r>
          <a:endParaRPr lang="it-IT" dirty="0">
            <a:solidFill>
              <a:schemeClr val="tx1"/>
            </a:solidFill>
          </a:endParaRPr>
        </a:p>
      </dgm:t>
    </dgm:pt>
    <dgm:pt modelId="{1495924B-19B4-4882-AC2C-4DE3C9E97A31}" type="sibTrans" cxnId="{581CC301-7AF7-4FDC-AE9C-2F542D756456}">
      <dgm:prSet/>
      <dgm:spPr/>
      <dgm:t>
        <a:bodyPr/>
        <a:lstStyle/>
        <a:p>
          <a:endParaRPr lang="it-IT"/>
        </a:p>
      </dgm:t>
    </dgm:pt>
    <dgm:pt modelId="{8DFBE473-EBB3-4D1E-BED7-3D2AE2FAFECB}" type="parTrans" cxnId="{581CC301-7AF7-4FDC-AE9C-2F542D756456}">
      <dgm:prSet/>
      <dgm:spPr/>
      <dgm:t>
        <a:bodyPr/>
        <a:lstStyle/>
        <a:p>
          <a:endParaRPr lang="it-IT"/>
        </a:p>
      </dgm:t>
    </dgm:pt>
    <dgm:pt modelId="{66DE305E-87A4-486E-B1AC-846EB78CE03F}" type="pres">
      <dgm:prSet presAssocID="{CD1F26A4-D7B7-452D-BF0A-B4FF4620B008}" presName="Name0" presStyleCnt="0">
        <dgm:presLayoutVars>
          <dgm:chPref val="1"/>
          <dgm:dir/>
          <dgm:animOne val="branch"/>
          <dgm:animLvl val="lvl"/>
          <dgm:resizeHandles val="exact"/>
        </dgm:presLayoutVars>
      </dgm:prSet>
      <dgm:spPr/>
      <dgm:t>
        <a:bodyPr/>
        <a:lstStyle/>
        <a:p>
          <a:endParaRPr lang="it-IT"/>
        </a:p>
      </dgm:t>
    </dgm:pt>
    <dgm:pt modelId="{1B8E90A9-C914-4EE2-B58C-D08FA681BEF2}" type="pres">
      <dgm:prSet presAssocID="{9D2B5B33-5C8A-4FB8-B302-00EBB469CE3E}" presName="root1" presStyleCnt="0"/>
      <dgm:spPr/>
      <dgm:t>
        <a:bodyPr/>
        <a:lstStyle/>
        <a:p>
          <a:endParaRPr lang="it-IT"/>
        </a:p>
      </dgm:t>
    </dgm:pt>
    <dgm:pt modelId="{0E1B0E4A-CCC1-4E69-945E-33B57DDFFA46}" type="pres">
      <dgm:prSet presAssocID="{9D2B5B33-5C8A-4FB8-B302-00EBB469CE3E}" presName="LevelOneTextNode" presStyleLbl="node0" presStyleIdx="0" presStyleCnt="1">
        <dgm:presLayoutVars>
          <dgm:chPref val="3"/>
        </dgm:presLayoutVars>
      </dgm:prSet>
      <dgm:spPr/>
      <dgm:t>
        <a:bodyPr/>
        <a:lstStyle/>
        <a:p>
          <a:endParaRPr lang="it-IT"/>
        </a:p>
      </dgm:t>
    </dgm:pt>
    <dgm:pt modelId="{7A208E37-2B2B-4226-8357-28EB6D92D9B7}" type="pres">
      <dgm:prSet presAssocID="{9D2B5B33-5C8A-4FB8-B302-00EBB469CE3E}" presName="level2hierChild" presStyleCnt="0"/>
      <dgm:spPr/>
      <dgm:t>
        <a:bodyPr/>
        <a:lstStyle/>
        <a:p>
          <a:endParaRPr lang="it-IT"/>
        </a:p>
      </dgm:t>
    </dgm:pt>
    <dgm:pt modelId="{3AC2FFDE-B241-4A85-A871-EFE79B7411DB}" type="pres">
      <dgm:prSet presAssocID="{DF7A6734-CAE1-4EE2-A0AD-1FDEEE8FE995}" presName="conn2-1" presStyleLbl="parChTrans1D2" presStyleIdx="0" presStyleCnt="2"/>
      <dgm:spPr/>
      <dgm:t>
        <a:bodyPr/>
        <a:lstStyle/>
        <a:p>
          <a:endParaRPr lang="it-IT"/>
        </a:p>
      </dgm:t>
    </dgm:pt>
    <dgm:pt modelId="{A04873D9-6EBE-416E-BBA4-49272367D9B5}" type="pres">
      <dgm:prSet presAssocID="{DF7A6734-CAE1-4EE2-A0AD-1FDEEE8FE995}" presName="connTx" presStyleLbl="parChTrans1D2" presStyleIdx="0" presStyleCnt="2"/>
      <dgm:spPr/>
      <dgm:t>
        <a:bodyPr/>
        <a:lstStyle/>
        <a:p>
          <a:endParaRPr lang="it-IT"/>
        </a:p>
      </dgm:t>
    </dgm:pt>
    <dgm:pt modelId="{F556091B-7194-4F04-8D19-BC0161088B98}" type="pres">
      <dgm:prSet presAssocID="{B3C04373-7815-4C13-B14A-805673202781}" presName="root2" presStyleCnt="0"/>
      <dgm:spPr/>
      <dgm:t>
        <a:bodyPr/>
        <a:lstStyle/>
        <a:p>
          <a:endParaRPr lang="it-IT"/>
        </a:p>
      </dgm:t>
    </dgm:pt>
    <dgm:pt modelId="{4D51D267-495D-4E35-B8BC-614F190A1F3D}" type="pres">
      <dgm:prSet presAssocID="{B3C04373-7815-4C13-B14A-805673202781}" presName="LevelTwoTextNode" presStyleLbl="asst1" presStyleIdx="0" presStyleCnt="5" custLinFactNeighborX="-1740" custLinFactNeighborY="-1321">
        <dgm:presLayoutVars>
          <dgm:chPref val="3"/>
        </dgm:presLayoutVars>
      </dgm:prSet>
      <dgm:spPr/>
      <dgm:t>
        <a:bodyPr/>
        <a:lstStyle/>
        <a:p>
          <a:endParaRPr lang="it-IT"/>
        </a:p>
      </dgm:t>
    </dgm:pt>
    <dgm:pt modelId="{CF367ED1-F080-4680-A7A0-F5DD22B2741F}" type="pres">
      <dgm:prSet presAssocID="{B3C04373-7815-4C13-B14A-805673202781}" presName="level3hierChild" presStyleCnt="0"/>
      <dgm:spPr/>
      <dgm:t>
        <a:bodyPr/>
        <a:lstStyle/>
        <a:p>
          <a:endParaRPr lang="it-IT"/>
        </a:p>
      </dgm:t>
    </dgm:pt>
    <dgm:pt modelId="{E3C4ED76-32BA-4496-BAF8-7BA2FBAE3706}" type="pres">
      <dgm:prSet presAssocID="{71687236-7874-4DA4-B513-B1436C1EB113}" presName="conn2-1" presStyleLbl="parChTrans1D3" presStyleIdx="0" presStyleCnt="3"/>
      <dgm:spPr/>
      <dgm:t>
        <a:bodyPr/>
        <a:lstStyle/>
        <a:p>
          <a:endParaRPr lang="it-IT"/>
        </a:p>
      </dgm:t>
    </dgm:pt>
    <dgm:pt modelId="{98314400-B0B4-4CDE-9FF6-9D5F87AFC83A}" type="pres">
      <dgm:prSet presAssocID="{71687236-7874-4DA4-B513-B1436C1EB113}" presName="connTx" presStyleLbl="parChTrans1D3" presStyleIdx="0" presStyleCnt="3"/>
      <dgm:spPr/>
      <dgm:t>
        <a:bodyPr/>
        <a:lstStyle/>
        <a:p>
          <a:endParaRPr lang="it-IT"/>
        </a:p>
      </dgm:t>
    </dgm:pt>
    <dgm:pt modelId="{03CCCFBE-7D9B-42A5-AE1D-B9BC407C5929}" type="pres">
      <dgm:prSet presAssocID="{EEFA6297-FBDB-4645-8688-973206EE2C83}" presName="root2" presStyleCnt="0"/>
      <dgm:spPr/>
      <dgm:t>
        <a:bodyPr/>
        <a:lstStyle/>
        <a:p>
          <a:endParaRPr lang="it-IT"/>
        </a:p>
      </dgm:t>
    </dgm:pt>
    <dgm:pt modelId="{F28E0368-156E-42EF-AD82-E60E4672676C}" type="pres">
      <dgm:prSet presAssocID="{EEFA6297-FBDB-4645-8688-973206EE2C83}" presName="LevelTwoTextNode" presStyleLbl="asst1" presStyleIdx="1" presStyleCnt="5" custLinFactNeighborX="-1740" custLinFactNeighborY="-1321">
        <dgm:presLayoutVars>
          <dgm:chPref val="3"/>
        </dgm:presLayoutVars>
      </dgm:prSet>
      <dgm:spPr/>
      <dgm:t>
        <a:bodyPr/>
        <a:lstStyle/>
        <a:p>
          <a:endParaRPr lang="it-IT"/>
        </a:p>
      </dgm:t>
    </dgm:pt>
    <dgm:pt modelId="{56467D28-9F5E-4373-940F-F75A5FF11FAA}" type="pres">
      <dgm:prSet presAssocID="{EEFA6297-FBDB-4645-8688-973206EE2C83}" presName="level3hierChild" presStyleCnt="0"/>
      <dgm:spPr/>
      <dgm:t>
        <a:bodyPr/>
        <a:lstStyle/>
        <a:p>
          <a:endParaRPr lang="it-IT"/>
        </a:p>
      </dgm:t>
    </dgm:pt>
    <dgm:pt modelId="{96B9FEA8-653F-49CB-8117-1C280DB09367}" type="pres">
      <dgm:prSet presAssocID="{814C9ED1-0B5F-4E3F-B5C8-2C5CD3F1151C}" presName="conn2-1" presStyleLbl="parChTrans1D2" presStyleIdx="1" presStyleCnt="2"/>
      <dgm:spPr/>
      <dgm:t>
        <a:bodyPr/>
        <a:lstStyle/>
        <a:p>
          <a:endParaRPr lang="it-IT"/>
        </a:p>
      </dgm:t>
    </dgm:pt>
    <dgm:pt modelId="{6EFE41EF-0659-48FC-85A8-BAAC780A61D1}" type="pres">
      <dgm:prSet presAssocID="{814C9ED1-0B5F-4E3F-B5C8-2C5CD3F1151C}" presName="connTx" presStyleLbl="parChTrans1D2" presStyleIdx="1" presStyleCnt="2"/>
      <dgm:spPr/>
      <dgm:t>
        <a:bodyPr/>
        <a:lstStyle/>
        <a:p>
          <a:endParaRPr lang="it-IT"/>
        </a:p>
      </dgm:t>
    </dgm:pt>
    <dgm:pt modelId="{80E7129D-C5FA-4880-A91C-A1591A0DBAF9}" type="pres">
      <dgm:prSet presAssocID="{EEC22A3B-A615-4930-8B8D-38DDE4A77761}" presName="root2" presStyleCnt="0"/>
      <dgm:spPr/>
      <dgm:t>
        <a:bodyPr/>
        <a:lstStyle/>
        <a:p>
          <a:endParaRPr lang="it-IT"/>
        </a:p>
      </dgm:t>
    </dgm:pt>
    <dgm:pt modelId="{246BC207-27D9-466D-B399-CB9AF2F92FE7}" type="pres">
      <dgm:prSet presAssocID="{EEC22A3B-A615-4930-8B8D-38DDE4A77761}" presName="LevelTwoTextNode" presStyleLbl="asst1" presStyleIdx="2" presStyleCnt="5" custLinFactNeighborX="-1740" custLinFactNeighborY="-1321">
        <dgm:presLayoutVars>
          <dgm:chPref val="3"/>
        </dgm:presLayoutVars>
      </dgm:prSet>
      <dgm:spPr/>
      <dgm:t>
        <a:bodyPr/>
        <a:lstStyle/>
        <a:p>
          <a:endParaRPr lang="it-IT"/>
        </a:p>
      </dgm:t>
    </dgm:pt>
    <dgm:pt modelId="{ADF6DDE5-4930-4784-BFB7-9C669F736351}" type="pres">
      <dgm:prSet presAssocID="{EEC22A3B-A615-4930-8B8D-38DDE4A77761}" presName="level3hierChild" presStyleCnt="0"/>
      <dgm:spPr/>
      <dgm:t>
        <a:bodyPr/>
        <a:lstStyle/>
        <a:p>
          <a:endParaRPr lang="it-IT"/>
        </a:p>
      </dgm:t>
    </dgm:pt>
    <dgm:pt modelId="{40DD755B-1490-4945-8049-90124950F128}" type="pres">
      <dgm:prSet presAssocID="{8DFBE473-EBB3-4D1E-BED7-3D2AE2FAFECB}" presName="conn2-1" presStyleLbl="parChTrans1D3" presStyleIdx="1" presStyleCnt="3"/>
      <dgm:spPr/>
      <dgm:t>
        <a:bodyPr/>
        <a:lstStyle/>
        <a:p>
          <a:endParaRPr lang="it-IT"/>
        </a:p>
      </dgm:t>
    </dgm:pt>
    <dgm:pt modelId="{F0A94BE7-A491-4B58-9BA8-496F621F8F8C}" type="pres">
      <dgm:prSet presAssocID="{8DFBE473-EBB3-4D1E-BED7-3D2AE2FAFECB}" presName="connTx" presStyleLbl="parChTrans1D3" presStyleIdx="1" presStyleCnt="3"/>
      <dgm:spPr/>
      <dgm:t>
        <a:bodyPr/>
        <a:lstStyle/>
        <a:p>
          <a:endParaRPr lang="it-IT"/>
        </a:p>
      </dgm:t>
    </dgm:pt>
    <dgm:pt modelId="{D9EC8029-C8AE-426D-9EDF-3DE5EF5B2C31}" type="pres">
      <dgm:prSet presAssocID="{34FFF3B9-44E3-4A19-AB31-A6BE7665B4A1}" presName="root2" presStyleCnt="0"/>
      <dgm:spPr/>
      <dgm:t>
        <a:bodyPr/>
        <a:lstStyle/>
        <a:p>
          <a:endParaRPr lang="it-IT"/>
        </a:p>
      </dgm:t>
    </dgm:pt>
    <dgm:pt modelId="{21FC5FBB-1566-4509-A9F8-F22C38F44F85}" type="pres">
      <dgm:prSet presAssocID="{34FFF3B9-44E3-4A19-AB31-A6BE7665B4A1}" presName="LevelTwoTextNode" presStyleLbl="asst1" presStyleIdx="3" presStyleCnt="5" custLinFactNeighborX="-1740" custLinFactNeighborY="-1321">
        <dgm:presLayoutVars>
          <dgm:chPref val="3"/>
        </dgm:presLayoutVars>
      </dgm:prSet>
      <dgm:spPr/>
      <dgm:t>
        <a:bodyPr/>
        <a:lstStyle/>
        <a:p>
          <a:endParaRPr lang="it-IT"/>
        </a:p>
      </dgm:t>
    </dgm:pt>
    <dgm:pt modelId="{C09A9956-5433-49EA-8210-5EC66BFB68F3}" type="pres">
      <dgm:prSet presAssocID="{34FFF3B9-44E3-4A19-AB31-A6BE7665B4A1}" presName="level3hierChild" presStyleCnt="0"/>
      <dgm:spPr/>
      <dgm:t>
        <a:bodyPr/>
        <a:lstStyle/>
        <a:p>
          <a:endParaRPr lang="it-IT"/>
        </a:p>
      </dgm:t>
    </dgm:pt>
    <dgm:pt modelId="{CDAFF575-D3FC-4E2C-B63F-826C4193A3E2}" type="pres">
      <dgm:prSet presAssocID="{2511DD18-E6AA-477F-BD70-CB66ED79A2C7}" presName="conn2-1" presStyleLbl="parChTrans1D3" presStyleIdx="2" presStyleCnt="3"/>
      <dgm:spPr/>
      <dgm:t>
        <a:bodyPr/>
        <a:lstStyle/>
        <a:p>
          <a:endParaRPr lang="it-IT"/>
        </a:p>
      </dgm:t>
    </dgm:pt>
    <dgm:pt modelId="{60E38798-7545-4D32-A0A5-A4A5E1B4D1D6}" type="pres">
      <dgm:prSet presAssocID="{2511DD18-E6AA-477F-BD70-CB66ED79A2C7}" presName="connTx" presStyleLbl="parChTrans1D3" presStyleIdx="2" presStyleCnt="3"/>
      <dgm:spPr/>
      <dgm:t>
        <a:bodyPr/>
        <a:lstStyle/>
        <a:p>
          <a:endParaRPr lang="it-IT"/>
        </a:p>
      </dgm:t>
    </dgm:pt>
    <dgm:pt modelId="{D329A66D-A146-4A56-B59F-9B8D89D43367}" type="pres">
      <dgm:prSet presAssocID="{8BE0C9A6-2DF6-46EB-8BF3-D8C1B59FD13E}" presName="root2" presStyleCnt="0"/>
      <dgm:spPr/>
      <dgm:t>
        <a:bodyPr/>
        <a:lstStyle/>
        <a:p>
          <a:endParaRPr lang="it-IT"/>
        </a:p>
      </dgm:t>
    </dgm:pt>
    <dgm:pt modelId="{761FABF1-55C5-4D51-A0A1-F4C818C43C9C}" type="pres">
      <dgm:prSet presAssocID="{8BE0C9A6-2DF6-46EB-8BF3-D8C1B59FD13E}" presName="LevelTwoTextNode" presStyleLbl="asst1" presStyleIdx="4" presStyleCnt="5" custScaleX="100000" custScaleY="111646" custLinFactNeighborX="-1740" custLinFactNeighborY="-1321">
        <dgm:presLayoutVars>
          <dgm:chPref val="3"/>
        </dgm:presLayoutVars>
      </dgm:prSet>
      <dgm:spPr/>
      <dgm:t>
        <a:bodyPr/>
        <a:lstStyle/>
        <a:p>
          <a:endParaRPr lang="it-IT"/>
        </a:p>
      </dgm:t>
    </dgm:pt>
    <dgm:pt modelId="{5266909A-01B8-48AC-AD45-3298DFB640BC}" type="pres">
      <dgm:prSet presAssocID="{8BE0C9A6-2DF6-46EB-8BF3-D8C1B59FD13E}" presName="level3hierChild" presStyleCnt="0"/>
      <dgm:spPr/>
      <dgm:t>
        <a:bodyPr/>
        <a:lstStyle/>
        <a:p>
          <a:endParaRPr lang="it-IT"/>
        </a:p>
      </dgm:t>
    </dgm:pt>
  </dgm:ptLst>
  <dgm:cxnLst>
    <dgm:cxn modelId="{F84E01B8-1A4D-4AA3-A098-25E2934AA939}" type="presOf" srcId="{71687236-7874-4DA4-B513-B1436C1EB113}" destId="{98314400-B0B4-4CDE-9FF6-9D5F87AFC83A}" srcOrd="1" destOrd="0" presId="urn:microsoft.com/office/officeart/2008/layout/HorizontalMultiLevelHierarchy"/>
    <dgm:cxn modelId="{AC93EB4A-E044-4EA2-9044-F86BC4828830}" type="presOf" srcId="{DF7A6734-CAE1-4EE2-A0AD-1FDEEE8FE995}" destId="{A04873D9-6EBE-416E-BBA4-49272367D9B5}" srcOrd="1" destOrd="0" presId="urn:microsoft.com/office/officeart/2008/layout/HorizontalMultiLevelHierarchy"/>
    <dgm:cxn modelId="{CADAE200-30DC-4F68-8027-DEB860915A02}" type="presOf" srcId="{CD1F26A4-D7B7-452D-BF0A-B4FF4620B008}" destId="{66DE305E-87A4-486E-B1AC-846EB78CE03F}" srcOrd="0" destOrd="0" presId="urn:microsoft.com/office/officeart/2008/layout/HorizontalMultiLevelHierarchy"/>
    <dgm:cxn modelId="{50082166-6492-4CAD-8BD5-F2B14D35CB3D}" srcId="{9D2B5B33-5C8A-4FB8-B302-00EBB469CE3E}" destId="{EEC22A3B-A615-4930-8B8D-38DDE4A77761}" srcOrd="1" destOrd="0" parTransId="{814C9ED1-0B5F-4E3F-B5C8-2C5CD3F1151C}" sibTransId="{4DB7EC97-C8B8-4501-9388-A5632BCCDE9D}"/>
    <dgm:cxn modelId="{581CC301-7AF7-4FDC-AE9C-2F542D756456}" srcId="{EEC22A3B-A615-4930-8B8D-38DDE4A77761}" destId="{34FFF3B9-44E3-4A19-AB31-A6BE7665B4A1}" srcOrd="0" destOrd="0" parTransId="{8DFBE473-EBB3-4D1E-BED7-3D2AE2FAFECB}" sibTransId="{1495924B-19B4-4882-AC2C-4DE3C9E97A31}"/>
    <dgm:cxn modelId="{03382662-794C-44A9-B262-6AAAA81DF60C}" type="presOf" srcId="{2511DD18-E6AA-477F-BD70-CB66ED79A2C7}" destId="{60E38798-7545-4D32-A0A5-A4A5E1B4D1D6}" srcOrd="1" destOrd="0" presId="urn:microsoft.com/office/officeart/2008/layout/HorizontalMultiLevelHierarchy"/>
    <dgm:cxn modelId="{6399C1DE-3E52-403D-8CCD-F47ADA69342E}" type="presOf" srcId="{8DFBE473-EBB3-4D1E-BED7-3D2AE2FAFECB}" destId="{F0A94BE7-A491-4B58-9BA8-496F621F8F8C}" srcOrd="1" destOrd="0" presId="urn:microsoft.com/office/officeart/2008/layout/HorizontalMultiLevelHierarchy"/>
    <dgm:cxn modelId="{4D41859C-4240-4861-9FF4-69AC066B20F3}" type="presOf" srcId="{DF7A6734-CAE1-4EE2-A0AD-1FDEEE8FE995}" destId="{3AC2FFDE-B241-4A85-A871-EFE79B7411DB}" srcOrd="0" destOrd="0" presId="urn:microsoft.com/office/officeart/2008/layout/HorizontalMultiLevelHierarchy"/>
    <dgm:cxn modelId="{8FE4BFA3-686F-4172-837F-83839AA20215}" type="presOf" srcId="{8DFBE473-EBB3-4D1E-BED7-3D2AE2FAFECB}" destId="{40DD755B-1490-4945-8049-90124950F128}" srcOrd="0" destOrd="0" presId="urn:microsoft.com/office/officeart/2008/layout/HorizontalMultiLevelHierarchy"/>
    <dgm:cxn modelId="{A4D1FFE6-AFF9-4F8D-BE82-048A38C6AB38}" type="presOf" srcId="{814C9ED1-0B5F-4E3F-B5C8-2C5CD3F1151C}" destId="{6EFE41EF-0659-48FC-85A8-BAAC780A61D1}" srcOrd="1" destOrd="0" presId="urn:microsoft.com/office/officeart/2008/layout/HorizontalMultiLevelHierarchy"/>
    <dgm:cxn modelId="{E39C3FA5-3DD4-48B0-9591-895D20B5905E}" srcId="{B3C04373-7815-4C13-B14A-805673202781}" destId="{EEFA6297-FBDB-4645-8688-973206EE2C83}" srcOrd="0" destOrd="0" parTransId="{71687236-7874-4DA4-B513-B1436C1EB113}" sibTransId="{BCDEF4C4-BDFF-4CCD-929E-4572A9425A62}"/>
    <dgm:cxn modelId="{9AF07607-861B-4D4A-AAF3-6305F9354391}" type="presOf" srcId="{34FFF3B9-44E3-4A19-AB31-A6BE7665B4A1}" destId="{21FC5FBB-1566-4509-A9F8-F22C38F44F85}" srcOrd="0" destOrd="0" presId="urn:microsoft.com/office/officeart/2008/layout/HorizontalMultiLevelHierarchy"/>
    <dgm:cxn modelId="{AF663D1A-B701-480A-A173-8EAAFAE464A6}" srcId="{EEC22A3B-A615-4930-8B8D-38DDE4A77761}" destId="{8BE0C9A6-2DF6-46EB-8BF3-D8C1B59FD13E}" srcOrd="1" destOrd="0" parTransId="{2511DD18-E6AA-477F-BD70-CB66ED79A2C7}" sibTransId="{D1BAABD1-18F0-4E69-8DE3-0276D08AAE2B}"/>
    <dgm:cxn modelId="{763D2980-B371-4580-B027-72CE261F6065}" type="presOf" srcId="{9D2B5B33-5C8A-4FB8-B302-00EBB469CE3E}" destId="{0E1B0E4A-CCC1-4E69-945E-33B57DDFFA46}" srcOrd="0" destOrd="0" presId="urn:microsoft.com/office/officeart/2008/layout/HorizontalMultiLevelHierarchy"/>
    <dgm:cxn modelId="{275F35BC-3FEB-4E7B-8B4B-66EA2D95A46D}" srcId="{CD1F26A4-D7B7-452D-BF0A-B4FF4620B008}" destId="{9D2B5B33-5C8A-4FB8-B302-00EBB469CE3E}" srcOrd="0" destOrd="0" parTransId="{04B8C64C-32C6-424D-BB34-0233579EB9A6}" sibTransId="{D9E6473A-6A97-4407-9583-F8AF76EFDA61}"/>
    <dgm:cxn modelId="{AB3E6365-9FB0-40E2-88FB-56F1854F6CD2}" type="presOf" srcId="{71687236-7874-4DA4-B513-B1436C1EB113}" destId="{E3C4ED76-32BA-4496-BAF8-7BA2FBAE3706}" srcOrd="0" destOrd="0" presId="urn:microsoft.com/office/officeart/2008/layout/HorizontalMultiLevelHierarchy"/>
    <dgm:cxn modelId="{865A68FC-3787-4CEB-A494-60C141FDC4D8}" type="presOf" srcId="{B3C04373-7815-4C13-B14A-805673202781}" destId="{4D51D267-495D-4E35-B8BC-614F190A1F3D}" srcOrd="0" destOrd="0" presId="urn:microsoft.com/office/officeart/2008/layout/HorizontalMultiLevelHierarchy"/>
    <dgm:cxn modelId="{34B76E8C-C221-4548-8647-0214E1539619}" srcId="{9D2B5B33-5C8A-4FB8-B302-00EBB469CE3E}" destId="{B3C04373-7815-4C13-B14A-805673202781}" srcOrd="0" destOrd="0" parTransId="{DF7A6734-CAE1-4EE2-A0AD-1FDEEE8FE995}" sibTransId="{B3BA23CD-E43B-4460-A59F-50E2C94D5E8E}"/>
    <dgm:cxn modelId="{C011C2C4-6678-4957-AD7E-56BB6CD5DC0E}" type="presOf" srcId="{EEFA6297-FBDB-4645-8688-973206EE2C83}" destId="{F28E0368-156E-42EF-AD82-E60E4672676C}" srcOrd="0" destOrd="0" presId="urn:microsoft.com/office/officeart/2008/layout/HorizontalMultiLevelHierarchy"/>
    <dgm:cxn modelId="{2760F147-BEC1-4158-90AB-4394B5591F7E}" type="presOf" srcId="{8BE0C9A6-2DF6-46EB-8BF3-D8C1B59FD13E}" destId="{761FABF1-55C5-4D51-A0A1-F4C818C43C9C}" srcOrd="0" destOrd="0" presId="urn:microsoft.com/office/officeart/2008/layout/HorizontalMultiLevelHierarchy"/>
    <dgm:cxn modelId="{E5F92893-65A4-4CB3-B793-498090E1D7B8}" type="presOf" srcId="{814C9ED1-0B5F-4E3F-B5C8-2C5CD3F1151C}" destId="{96B9FEA8-653F-49CB-8117-1C280DB09367}" srcOrd="0" destOrd="0" presId="urn:microsoft.com/office/officeart/2008/layout/HorizontalMultiLevelHierarchy"/>
    <dgm:cxn modelId="{98F6DCDF-9B7F-4D0F-9D73-5150D0CED243}" type="presOf" srcId="{2511DD18-E6AA-477F-BD70-CB66ED79A2C7}" destId="{CDAFF575-D3FC-4E2C-B63F-826C4193A3E2}" srcOrd="0" destOrd="0" presId="urn:microsoft.com/office/officeart/2008/layout/HorizontalMultiLevelHierarchy"/>
    <dgm:cxn modelId="{728B4B6D-CEB6-4625-9A09-A2D9FEE2642A}" type="presOf" srcId="{EEC22A3B-A615-4930-8B8D-38DDE4A77761}" destId="{246BC207-27D9-466D-B399-CB9AF2F92FE7}" srcOrd="0" destOrd="0" presId="urn:microsoft.com/office/officeart/2008/layout/HorizontalMultiLevelHierarchy"/>
    <dgm:cxn modelId="{C17DE998-10CF-4F0F-9CCA-EEF84645AA1A}" type="presParOf" srcId="{66DE305E-87A4-486E-B1AC-846EB78CE03F}" destId="{1B8E90A9-C914-4EE2-B58C-D08FA681BEF2}" srcOrd="0" destOrd="0" presId="urn:microsoft.com/office/officeart/2008/layout/HorizontalMultiLevelHierarchy"/>
    <dgm:cxn modelId="{0AA77A29-AFD5-434F-B24B-E8CCF667A292}" type="presParOf" srcId="{1B8E90A9-C914-4EE2-B58C-D08FA681BEF2}" destId="{0E1B0E4A-CCC1-4E69-945E-33B57DDFFA46}" srcOrd="0" destOrd="0" presId="urn:microsoft.com/office/officeart/2008/layout/HorizontalMultiLevelHierarchy"/>
    <dgm:cxn modelId="{676944D2-781D-40FF-83EC-C0FF054E5D58}" type="presParOf" srcId="{1B8E90A9-C914-4EE2-B58C-D08FA681BEF2}" destId="{7A208E37-2B2B-4226-8357-28EB6D92D9B7}" srcOrd="1" destOrd="0" presId="urn:microsoft.com/office/officeart/2008/layout/HorizontalMultiLevelHierarchy"/>
    <dgm:cxn modelId="{79C82340-89ED-4796-AD31-43D74B4ADE7A}" type="presParOf" srcId="{7A208E37-2B2B-4226-8357-28EB6D92D9B7}" destId="{3AC2FFDE-B241-4A85-A871-EFE79B7411DB}" srcOrd="0" destOrd="0" presId="urn:microsoft.com/office/officeart/2008/layout/HorizontalMultiLevelHierarchy"/>
    <dgm:cxn modelId="{6605F647-2B50-4D34-9E15-7F6110CF2362}" type="presParOf" srcId="{3AC2FFDE-B241-4A85-A871-EFE79B7411DB}" destId="{A04873D9-6EBE-416E-BBA4-49272367D9B5}" srcOrd="0" destOrd="0" presId="urn:microsoft.com/office/officeart/2008/layout/HorizontalMultiLevelHierarchy"/>
    <dgm:cxn modelId="{262C95CA-D95A-449F-9A9F-08C5FC27F525}" type="presParOf" srcId="{7A208E37-2B2B-4226-8357-28EB6D92D9B7}" destId="{F556091B-7194-4F04-8D19-BC0161088B98}" srcOrd="1" destOrd="0" presId="urn:microsoft.com/office/officeart/2008/layout/HorizontalMultiLevelHierarchy"/>
    <dgm:cxn modelId="{9D94A2A9-E56D-4CB6-8085-1713EED3DE21}" type="presParOf" srcId="{F556091B-7194-4F04-8D19-BC0161088B98}" destId="{4D51D267-495D-4E35-B8BC-614F190A1F3D}" srcOrd="0" destOrd="0" presId="urn:microsoft.com/office/officeart/2008/layout/HorizontalMultiLevelHierarchy"/>
    <dgm:cxn modelId="{6F37C37E-E534-40CD-A498-8CDB74AE3B60}" type="presParOf" srcId="{F556091B-7194-4F04-8D19-BC0161088B98}" destId="{CF367ED1-F080-4680-A7A0-F5DD22B2741F}" srcOrd="1" destOrd="0" presId="urn:microsoft.com/office/officeart/2008/layout/HorizontalMultiLevelHierarchy"/>
    <dgm:cxn modelId="{9297A126-81E5-4AB4-A63D-2F8B872FB3C7}" type="presParOf" srcId="{CF367ED1-F080-4680-A7A0-F5DD22B2741F}" destId="{E3C4ED76-32BA-4496-BAF8-7BA2FBAE3706}" srcOrd="0" destOrd="0" presId="urn:microsoft.com/office/officeart/2008/layout/HorizontalMultiLevelHierarchy"/>
    <dgm:cxn modelId="{DCA657F2-7F7C-48AB-8C49-A9AB43B8E86D}" type="presParOf" srcId="{E3C4ED76-32BA-4496-BAF8-7BA2FBAE3706}" destId="{98314400-B0B4-4CDE-9FF6-9D5F87AFC83A}" srcOrd="0" destOrd="0" presId="urn:microsoft.com/office/officeart/2008/layout/HorizontalMultiLevelHierarchy"/>
    <dgm:cxn modelId="{5133D39F-10A3-4A6D-A48E-F843DB9CEAAF}" type="presParOf" srcId="{CF367ED1-F080-4680-A7A0-F5DD22B2741F}" destId="{03CCCFBE-7D9B-42A5-AE1D-B9BC407C5929}" srcOrd="1" destOrd="0" presId="urn:microsoft.com/office/officeart/2008/layout/HorizontalMultiLevelHierarchy"/>
    <dgm:cxn modelId="{2441A706-ADC1-4B2A-BFB4-6C0BB54E7EDB}" type="presParOf" srcId="{03CCCFBE-7D9B-42A5-AE1D-B9BC407C5929}" destId="{F28E0368-156E-42EF-AD82-E60E4672676C}" srcOrd="0" destOrd="0" presId="urn:microsoft.com/office/officeart/2008/layout/HorizontalMultiLevelHierarchy"/>
    <dgm:cxn modelId="{5355CFC5-1716-49FE-9E32-DEB4D74BC788}" type="presParOf" srcId="{03CCCFBE-7D9B-42A5-AE1D-B9BC407C5929}" destId="{56467D28-9F5E-4373-940F-F75A5FF11FAA}" srcOrd="1" destOrd="0" presId="urn:microsoft.com/office/officeart/2008/layout/HorizontalMultiLevelHierarchy"/>
    <dgm:cxn modelId="{77979072-A746-4DE7-A470-C079C474E67A}" type="presParOf" srcId="{7A208E37-2B2B-4226-8357-28EB6D92D9B7}" destId="{96B9FEA8-653F-49CB-8117-1C280DB09367}" srcOrd="2" destOrd="0" presId="urn:microsoft.com/office/officeart/2008/layout/HorizontalMultiLevelHierarchy"/>
    <dgm:cxn modelId="{A8218158-65CA-481A-813B-BC86C53F16F8}" type="presParOf" srcId="{96B9FEA8-653F-49CB-8117-1C280DB09367}" destId="{6EFE41EF-0659-48FC-85A8-BAAC780A61D1}" srcOrd="0" destOrd="0" presId="urn:microsoft.com/office/officeart/2008/layout/HorizontalMultiLevelHierarchy"/>
    <dgm:cxn modelId="{A9347538-94F6-47CB-AE1F-D592796DA300}" type="presParOf" srcId="{7A208E37-2B2B-4226-8357-28EB6D92D9B7}" destId="{80E7129D-C5FA-4880-A91C-A1591A0DBAF9}" srcOrd="3" destOrd="0" presId="urn:microsoft.com/office/officeart/2008/layout/HorizontalMultiLevelHierarchy"/>
    <dgm:cxn modelId="{E2D03CEB-69F5-472C-808A-7477D8CCBF0D}" type="presParOf" srcId="{80E7129D-C5FA-4880-A91C-A1591A0DBAF9}" destId="{246BC207-27D9-466D-B399-CB9AF2F92FE7}" srcOrd="0" destOrd="0" presId="urn:microsoft.com/office/officeart/2008/layout/HorizontalMultiLevelHierarchy"/>
    <dgm:cxn modelId="{D5E461D3-F6E1-4531-B5C1-AEC73471D20E}" type="presParOf" srcId="{80E7129D-C5FA-4880-A91C-A1591A0DBAF9}" destId="{ADF6DDE5-4930-4784-BFB7-9C669F736351}" srcOrd="1" destOrd="0" presId="urn:microsoft.com/office/officeart/2008/layout/HorizontalMultiLevelHierarchy"/>
    <dgm:cxn modelId="{7935F1F6-2A8D-486B-8882-9EC389BEC9A9}" type="presParOf" srcId="{ADF6DDE5-4930-4784-BFB7-9C669F736351}" destId="{40DD755B-1490-4945-8049-90124950F128}" srcOrd="0" destOrd="0" presId="urn:microsoft.com/office/officeart/2008/layout/HorizontalMultiLevelHierarchy"/>
    <dgm:cxn modelId="{329A4A3F-CF2C-485A-89E7-B2215757CBE5}" type="presParOf" srcId="{40DD755B-1490-4945-8049-90124950F128}" destId="{F0A94BE7-A491-4B58-9BA8-496F621F8F8C}" srcOrd="0" destOrd="0" presId="urn:microsoft.com/office/officeart/2008/layout/HorizontalMultiLevelHierarchy"/>
    <dgm:cxn modelId="{5DFD5799-3231-41D6-8157-F89D6E50E01C}" type="presParOf" srcId="{ADF6DDE5-4930-4784-BFB7-9C669F736351}" destId="{D9EC8029-C8AE-426D-9EDF-3DE5EF5B2C31}" srcOrd="1" destOrd="0" presId="urn:microsoft.com/office/officeart/2008/layout/HorizontalMultiLevelHierarchy"/>
    <dgm:cxn modelId="{02A7DA07-5456-411C-9B9E-260471E773FD}" type="presParOf" srcId="{D9EC8029-C8AE-426D-9EDF-3DE5EF5B2C31}" destId="{21FC5FBB-1566-4509-A9F8-F22C38F44F85}" srcOrd="0" destOrd="0" presId="urn:microsoft.com/office/officeart/2008/layout/HorizontalMultiLevelHierarchy"/>
    <dgm:cxn modelId="{2F723672-9D11-432C-A9DD-22EA90F8F892}" type="presParOf" srcId="{D9EC8029-C8AE-426D-9EDF-3DE5EF5B2C31}" destId="{C09A9956-5433-49EA-8210-5EC66BFB68F3}" srcOrd="1" destOrd="0" presId="urn:microsoft.com/office/officeart/2008/layout/HorizontalMultiLevelHierarchy"/>
    <dgm:cxn modelId="{4CCA5A62-61E4-435C-A2FA-36ADB470F5EB}" type="presParOf" srcId="{ADF6DDE5-4930-4784-BFB7-9C669F736351}" destId="{CDAFF575-D3FC-4E2C-B63F-826C4193A3E2}" srcOrd="2" destOrd="0" presId="urn:microsoft.com/office/officeart/2008/layout/HorizontalMultiLevelHierarchy"/>
    <dgm:cxn modelId="{B2633DD0-334A-4B05-8DE8-A65F61FEA600}" type="presParOf" srcId="{CDAFF575-D3FC-4E2C-B63F-826C4193A3E2}" destId="{60E38798-7545-4D32-A0A5-A4A5E1B4D1D6}" srcOrd="0" destOrd="0" presId="urn:microsoft.com/office/officeart/2008/layout/HorizontalMultiLevelHierarchy"/>
    <dgm:cxn modelId="{F7FB4415-34B6-4A22-B0DD-667F86C16BAC}" type="presParOf" srcId="{ADF6DDE5-4930-4784-BFB7-9C669F736351}" destId="{D329A66D-A146-4A56-B59F-9B8D89D43367}" srcOrd="3" destOrd="0" presId="urn:microsoft.com/office/officeart/2008/layout/HorizontalMultiLevelHierarchy"/>
    <dgm:cxn modelId="{9F69C6BE-1485-439F-9B6A-B961E3F53087}" type="presParOf" srcId="{D329A66D-A146-4A56-B59F-9B8D89D43367}" destId="{761FABF1-55C5-4D51-A0A1-F4C818C43C9C}" srcOrd="0" destOrd="0" presId="urn:microsoft.com/office/officeart/2008/layout/HorizontalMultiLevelHierarchy"/>
    <dgm:cxn modelId="{E1366748-E22F-4B15-B4B8-C89934522D58}" type="presParOf" srcId="{D329A66D-A146-4A56-B59F-9B8D89D43367}" destId="{5266909A-01B8-48AC-AD45-3298DFB640BC}"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E2D2053-D6E3-4ABB-A89D-B20353257784}" type="doc">
      <dgm:prSet loTypeId="urn:microsoft.com/office/officeart/2008/layout/HorizontalMultiLevelHierarchy" loCatId="hierarchy" qsTypeId="urn:microsoft.com/office/officeart/2005/8/quickstyle/3d5" qsCatId="3D" csTypeId="urn:microsoft.com/office/officeart/2005/8/colors/accent3_2" csCatId="accent3" phldr="1"/>
      <dgm:spPr/>
      <dgm:t>
        <a:bodyPr/>
        <a:lstStyle/>
        <a:p>
          <a:endParaRPr lang="it-IT"/>
        </a:p>
      </dgm:t>
    </dgm:pt>
    <dgm:pt modelId="{DB625520-EF18-49E0-A244-7E3EC82BB110}">
      <dgm:prSet custT="1"/>
      <dgm:spPr/>
      <dgm:t>
        <a:bodyPr/>
        <a:lstStyle/>
        <a:p>
          <a:r>
            <a:rPr lang="it-IT" sz="2400" dirty="0" smtClean="0">
              <a:solidFill>
                <a:schemeClr val="tx1"/>
              </a:solidFill>
            </a:rPr>
            <a:t>Database vasto</a:t>
          </a:r>
          <a:r>
            <a:rPr lang="it-IT" sz="2700" dirty="0" smtClean="0">
              <a:solidFill>
                <a:schemeClr val="tx1"/>
              </a:solidFill>
            </a:rPr>
            <a:t>       </a:t>
          </a:r>
          <a:endParaRPr lang="it-IT" sz="2700" dirty="0">
            <a:solidFill>
              <a:schemeClr val="tx1"/>
            </a:solidFill>
          </a:endParaRPr>
        </a:p>
      </dgm:t>
    </dgm:pt>
    <dgm:pt modelId="{5E4ED17A-C986-4F17-A5EA-BC177CED183D}" type="parTrans" cxnId="{3C243106-AA2E-47EF-9BDA-FACC260EBE75}">
      <dgm:prSet/>
      <dgm:spPr/>
      <dgm:t>
        <a:bodyPr/>
        <a:lstStyle/>
        <a:p>
          <a:endParaRPr lang="it-IT"/>
        </a:p>
      </dgm:t>
    </dgm:pt>
    <dgm:pt modelId="{90273ECB-CB0C-4ED5-BEDB-EB5F5D34F885}" type="sibTrans" cxnId="{3C243106-AA2E-47EF-9BDA-FACC260EBE75}">
      <dgm:prSet/>
      <dgm:spPr/>
      <dgm:t>
        <a:bodyPr/>
        <a:lstStyle/>
        <a:p>
          <a:endParaRPr lang="it-IT"/>
        </a:p>
      </dgm:t>
    </dgm:pt>
    <dgm:pt modelId="{6A72BD74-7828-4BF6-BA6F-40C4874A1D51}" type="asst">
      <dgm:prSet custT="1"/>
      <dgm:spPr/>
      <dgm:t>
        <a:bodyPr/>
        <a:lstStyle/>
        <a:p>
          <a:r>
            <a:rPr lang="it-IT" sz="1100" dirty="0" smtClean="0">
              <a:solidFill>
                <a:schemeClr val="tx1"/>
              </a:solidFill>
            </a:rPr>
            <a:t>Divisione in categorie</a:t>
          </a:r>
          <a:endParaRPr lang="it-IT" sz="1100" dirty="0">
            <a:solidFill>
              <a:schemeClr val="tx1"/>
            </a:solidFill>
          </a:endParaRPr>
        </a:p>
      </dgm:t>
    </dgm:pt>
    <dgm:pt modelId="{94A28DC4-6A14-473E-A9B2-24E074200898}" type="parTrans" cxnId="{3097750F-20AC-48BF-8E87-7454F165E0B0}">
      <dgm:prSet/>
      <dgm:spPr/>
      <dgm:t>
        <a:bodyPr/>
        <a:lstStyle/>
        <a:p>
          <a:endParaRPr lang="it-IT"/>
        </a:p>
      </dgm:t>
    </dgm:pt>
    <dgm:pt modelId="{DF2217E2-C2BE-4EE4-A1BC-32CE7EFBB918}" type="sibTrans" cxnId="{3097750F-20AC-48BF-8E87-7454F165E0B0}">
      <dgm:prSet/>
      <dgm:spPr/>
      <dgm:t>
        <a:bodyPr/>
        <a:lstStyle/>
        <a:p>
          <a:endParaRPr lang="it-IT"/>
        </a:p>
      </dgm:t>
    </dgm:pt>
    <dgm:pt modelId="{0B28E87E-BE61-46FC-8A33-9A0C0F721145}" type="asst">
      <dgm:prSet custT="1"/>
      <dgm:spPr/>
      <dgm:t>
        <a:bodyPr/>
        <a:lstStyle/>
        <a:p>
          <a:r>
            <a:rPr lang="it-IT" sz="1100" dirty="0" smtClean="0">
              <a:solidFill>
                <a:schemeClr val="tx1"/>
              </a:solidFill>
              <a:hlinkClick xmlns:r="http://schemas.openxmlformats.org/officeDocument/2006/relationships" r:id="rId1" action="ppaction://hlinksldjump"/>
            </a:rPr>
            <a:t>Categorie</a:t>
          </a:r>
          <a:endParaRPr lang="it-IT" sz="1100" dirty="0">
            <a:solidFill>
              <a:schemeClr val="tx1"/>
            </a:solidFill>
          </a:endParaRPr>
        </a:p>
      </dgm:t>
    </dgm:pt>
    <dgm:pt modelId="{F784EC95-4618-4763-B2E3-36BE0FB92EBF}" type="parTrans" cxnId="{98FCC4F2-99FB-4635-83E6-53B52CC56127}">
      <dgm:prSet/>
      <dgm:spPr/>
      <dgm:t>
        <a:bodyPr/>
        <a:lstStyle/>
        <a:p>
          <a:endParaRPr lang="it-IT"/>
        </a:p>
      </dgm:t>
    </dgm:pt>
    <dgm:pt modelId="{879C3584-9F8C-4AAB-BDD4-BFE8B41B8EF8}" type="sibTrans" cxnId="{98FCC4F2-99FB-4635-83E6-53B52CC56127}">
      <dgm:prSet/>
      <dgm:spPr/>
      <dgm:t>
        <a:bodyPr/>
        <a:lstStyle/>
        <a:p>
          <a:endParaRPr lang="it-IT"/>
        </a:p>
      </dgm:t>
    </dgm:pt>
    <dgm:pt modelId="{C9B43402-C8C9-413C-BC56-0716225E1DCA}" type="asst">
      <dgm:prSet custT="1"/>
      <dgm:spPr/>
      <dgm:t>
        <a:bodyPr/>
        <a:lstStyle/>
        <a:p>
          <a:r>
            <a:rPr lang="it-IT" sz="1100" smtClean="0">
              <a:solidFill>
                <a:schemeClr val="tx1"/>
              </a:solidFill>
            </a:rPr>
            <a:t>Aggiunta dagli utenti degli esercizi</a:t>
          </a:r>
          <a:endParaRPr lang="it-IT" sz="1100" dirty="0">
            <a:solidFill>
              <a:schemeClr val="tx1"/>
            </a:solidFill>
          </a:endParaRPr>
        </a:p>
      </dgm:t>
    </dgm:pt>
    <dgm:pt modelId="{A118B212-0695-4ACE-A157-6C9E30B0418E}" type="parTrans" cxnId="{B61F34F5-3E11-4ADF-B970-2968C0389BD2}">
      <dgm:prSet/>
      <dgm:spPr/>
      <dgm:t>
        <a:bodyPr/>
        <a:lstStyle/>
        <a:p>
          <a:endParaRPr lang="it-IT"/>
        </a:p>
      </dgm:t>
    </dgm:pt>
    <dgm:pt modelId="{C6187B50-9D7A-4DE3-BDFC-95DAF674EB2A}" type="sibTrans" cxnId="{B61F34F5-3E11-4ADF-B970-2968C0389BD2}">
      <dgm:prSet/>
      <dgm:spPr/>
      <dgm:t>
        <a:bodyPr/>
        <a:lstStyle/>
        <a:p>
          <a:endParaRPr lang="it-IT"/>
        </a:p>
      </dgm:t>
    </dgm:pt>
    <dgm:pt modelId="{C4904F27-1864-4D01-90B8-778837C69AC6}" type="asst">
      <dgm:prSet custT="1"/>
      <dgm:spPr/>
      <dgm:t>
        <a:bodyPr/>
        <a:lstStyle/>
        <a:p>
          <a:r>
            <a:rPr lang="it-IT" sz="1100" smtClean="0">
              <a:solidFill>
                <a:schemeClr val="tx1"/>
              </a:solidFill>
            </a:rPr>
            <a:t>Tasto di aggiunzione (codice)</a:t>
          </a:r>
          <a:endParaRPr lang="it-IT" sz="1100" dirty="0">
            <a:solidFill>
              <a:schemeClr val="tx1"/>
            </a:solidFill>
          </a:endParaRPr>
        </a:p>
      </dgm:t>
    </dgm:pt>
    <dgm:pt modelId="{59423988-E2AB-4542-BD07-DE20AAC5B594}" type="parTrans" cxnId="{586089B1-EB8A-40DC-8B10-FAAB5F7EBAE7}">
      <dgm:prSet/>
      <dgm:spPr/>
      <dgm:t>
        <a:bodyPr/>
        <a:lstStyle/>
        <a:p>
          <a:endParaRPr lang="it-IT"/>
        </a:p>
      </dgm:t>
    </dgm:pt>
    <dgm:pt modelId="{20DF3B83-B76B-4606-B0ED-1924890573F0}" type="sibTrans" cxnId="{586089B1-EB8A-40DC-8B10-FAAB5F7EBAE7}">
      <dgm:prSet/>
      <dgm:spPr/>
      <dgm:t>
        <a:bodyPr/>
        <a:lstStyle/>
        <a:p>
          <a:endParaRPr lang="it-IT"/>
        </a:p>
      </dgm:t>
    </dgm:pt>
    <dgm:pt modelId="{9A876A69-3FBE-4164-ABB4-4253681181D6}" type="asst">
      <dgm:prSet custT="1"/>
      <dgm:spPr/>
      <dgm:t>
        <a:bodyPr/>
        <a:lstStyle/>
        <a:p>
          <a:r>
            <a:rPr lang="it-IT" sz="1100" dirty="0" smtClean="0">
              <a:solidFill>
                <a:schemeClr val="tx1"/>
              </a:solidFill>
            </a:rPr>
            <a:t>Tasto di avviso della mancanza di un esercizio con richiesta di risoluzione</a:t>
          </a:r>
          <a:endParaRPr lang="it-IT" sz="1100" dirty="0">
            <a:solidFill>
              <a:schemeClr val="tx1"/>
            </a:solidFill>
          </a:endParaRPr>
        </a:p>
      </dgm:t>
    </dgm:pt>
    <dgm:pt modelId="{3486ADEC-D0F6-4AC5-8A02-2C71BEB72535}" type="parTrans" cxnId="{A07CCF82-770A-49E6-96C5-202D5447BA38}">
      <dgm:prSet/>
      <dgm:spPr/>
      <dgm:t>
        <a:bodyPr/>
        <a:lstStyle/>
        <a:p>
          <a:endParaRPr lang="it-IT"/>
        </a:p>
      </dgm:t>
    </dgm:pt>
    <dgm:pt modelId="{ED1BBDF2-3442-4581-B98A-D748E7C92C6A}" type="sibTrans" cxnId="{A07CCF82-770A-49E6-96C5-202D5447BA38}">
      <dgm:prSet/>
      <dgm:spPr/>
      <dgm:t>
        <a:bodyPr/>
        <a:lstStyle/>
        <a:p>
          <a:endParaRPr lang="it-IT"/>
        </a:p>
      </dgm:t>
    </dgm:pt>
    <dgm:pt modelId="{2603968D-350E-49B0-AECA-E43346353934}" type="asst">
      <dgm:prSet custT="1"/>
      <dgm:spPr/>
      <dgm:t>
        <a:bodyPr/>
        <a:lstStyle/>
        <a:p>
          <a:r>
            <a:rPr lang="it-IT" sz="1100" dirty="0" smtClean="0">
              <a:solidFill>
                <a:schemeClr val="tx1"/>
              </a:solidFill>
            </a:rPr>
            <a:t>Aggiunta dagli utenti di file</a:t>
          </a:r>
          <a:endParaRPr lang="it-IT" sz="1100" dirty="0">
            <a:solidFill>
              <a:schemeClr val="tx1"/>
            </a:solidFill>
          </a:endParaRPr>
        </a:p>
      </dgm:t>
    </dgm:pt>
    <dgm:pt modelId="{44B34C8C-A72C-4722-A60B-22AB99F0A776}" type="parTrans" cxnId="{551D438D-D9EF-4E76-A91B-3D1B10B0453B}">
      <dgm:prSet/>
      <dgm:spPr/>
      <dgm:t>
        <a:bodyPr/>
        <a:lstStyle/>
        <a:p>
          <a:endParaRPr lang="it-IT"/>
        </a:p>
      </dgm:t>
    </dgm:pt>
    <dgm:pt modelId="{6FB8304C-EA52-4413-8BF8-C8E356C9C386}" type="sibTrans" cxnId="{551D438D-D9EF-4E76-A91B-3D1B10B0453B}">
      <dgm:prSet/>
      <dgm:spPr/>
      <dgm:t>
        <a:bodyPr/>
        <a:lstStyle/>
        <a:p>
          <a:endParaRPr lang="it-IT"/>
        </a:p>
      </dgm:t>
    </dgm:pt>
    <dgm:pt modelId="{4583C9B0-DF29-4CC4-9776-E468283B10FF}" type="asst">
      <dgm:prSet custT="1"/>
      <dgm:spPr/>
      <dgm:t>
        <a:bodyPr/>
        <a:lstStyle/>
        <a:p>
          <a:r>
            <a:rPr lang="it-IT" sz="1100" smtClean="0">
              <a:solidFill>
                <a:schemeClr val="tx1"/>
              </a:solidFill>
            </a:rPr>
            <a:t>Video, PDF, Word con definizione argomento</a:t>
          </a:r>
          <a:endParaRPr lang="it-IT" sz="1100" dirty="0">
            <a:solidFill>
              <a:schemeClr val="tx1"/>
            </a:solidFill>
          </a:endParaRPr>
        </a:p>
      </dgm:t>
    </dgm:pt>
    <dgm:pt modelId="{BCCAC265-507C-443C-89E7-37CDBB2E9F7D}" type="parTrans" cxnId="{7A5A802F-C905-48A0-A01C-A98E036EBDAF}">
      <dgm:prSet/>
      <dgm:spPr/>
      <dgm:t>
        <a:bodyPr/>
        <a:lstStyle/>
        <a:p>
          <a:endParaRPr lang="it-IT"/>
        </a:p>
      </dgm:t>
    </dgm:pt>
    <dgm:pt modelId="{66BA7EB8-A0DA-4025-991A-055A7890AF10}" type="sibTrans" cxnId="{7A5A802F-C905-48A0-A01C-A98E036EBDAF}">
      <dgm:prSet/>
      <dgm:spPr/>
      <dgm:t>
        <a:bodyPr/>
        <a:lstStyle/>
        <a:p>
          <a:endParaRPr lang="it-IT"/>
        </a:p>
      </dgm:t>
    </dgm:pt>
    <dgm:pt modelId="{09E31BE5-52BB-4466-85F7-4CDBC3BFC8F8}" type="asst">
      <dgm:prSet custT="1"/>
      <dgm:spPr/>
      <dgm:t>
        <a:bodyPr/>
        <a:lstStyle/>
        <a:p>
          <a:r>
            <a:rPr lang="it-IT" sz="1100" dirty="0" smtClean="0">
              <a:solidFill>
                <a:schemeClr val="tx1"/>
              </a:solidFill>
            </a:rPr>
            <a:t>Programmazione del sito</a:t>
          </a:r>
          <a:endParaRPr lang="it-IT" sz="1100" dirty="0">
            <a:solidFill>
              <a:schemeClr val="tx1"/>
            </a:solidFill>
          </a:endParaRPr>
        </a:p>
      </dgm:t>
    </dgm:pt>
    <dgm:pt modelId="{FC68F78D-63BF-4405-B1C8-47C704419387}" type="parTrans" cxnId="{A8060494-A842-4534-8F12-09CBAA6A0ABC}">
      <dgm:prSet/>
      <dgm:spPr/>
      <dgm:t>
        <a:bodyPr/>
        <a:lstStyle/>
        <a:p>
          <a:endParaRPr lang="it-IT"/>
        </a:p>
      </dgm:t>
    </dgm:pt>
    <dgm:pt modelId="{17EDFCF1-C445-4E2C-A4CD-1D90EE97152A}" type="sibTrans" cxnId="{A8060494-A842-4534-8F12-09CBAA6A0ABC}">
      <dgm:prSet/>
      <dgm:spPr/>
      <dgm:t>
        <a:bodyPr/>
        <a:lstStyle/>
        <a:p>
          <a:endParaRPr lang="it-IT"/>
        </a:p>
      </dgm:t>
    </dgm:pt>
    <dgm:pt modelId="{C2D3B7D8-3AEC-48C1-8410-BD5D4A54E1AB}" type="asst">
      <dgm:prSet custT="1"/>
      <dgm:spPr/>
      <dgm:t>
        <a:bodyPr/>
        <a:lstStyle/>
        <a:p>
          <a:r>
            <a:rPr lang="it-IT" sz="1100" dirty="0" smtClean="0">
              <a:solidFill>
                <a:schemeClr val="tx1"/>
              </a:solidFill>
            </a:rPr>
            <a:t>Formazione di un team di studenti</a:t>
          </a:r>
          <a:endParaRPr lang="it-IT" sz="1100" dirty="0">
            <a:solidFill>
              <a:schemeClr val="tx1"/>
            </a:solidFill>
          </a:endParaRPr>
        </a:p>
      </dgm:t>
    </dgm:pt>
    <dgm:pt modelId="{CCBF1C34-C1EB-43D1-B9BB-A9073E19E614}" type="parTrans" cxnId="{2173E0A3-5665-4964-86A5-F82198C8643D}">
      <dgm:prSet/>
      <dgm:spPr/>
      <dgm:t>
        <a:bodyPr/>
        <a:lstStyle/>
        <a:p>
          <a:endParaRPr lang="it-IT"/>
        </a:p>
      </dgm:t>
    </dgm:pt>
    <dgm:pt modelId="{09CB5F5B-2CC7-4991-ACC5-CDF0A476128C}" type="sibTrans" cxnId="{2173E0A3-5665-4964-86A5-F82198C8643D}">
      <dgm:prSet/>
      <dgm:spPr/>
      <dgm:t>
        <a:bodyPr/>
        <a:lstStyle/>
        <a:p>
          <a:endParaRPr lang="it-IT"/>
        </a:p>
      </dgm:t>
    </dgm:pt>
    <dgm:pt modelId="{10AAA3CA-8A74-4D62-B3AA-E778A4DA11ED}" type="asst">
      <dgm:prSet custT="1"/>
      <dgm:spPr/>
      <dgm:t>
        <a:bodyPr/>
        <a:lstStyle/>
        <a:p>
          <a:r>
            <a:rPr lang="it-IT" sz="1100" dirty="0" err="1" smtClean="0">
              <a:solidFill>
                <a:schemeClr val="tx1"/>
              </a:solidFill>
              <a:hlinkClick xmlns:r="http://schemas.openxmlformats.org/officeDocument/2006/relationships" r:id="rId2" action="ppaction://hlinksldjump"/>
            </a:rPr>
            <a:t>Partners</a:t>
          </a:r>
          <a:endParaRPr lang="it-IT" sz="1100" dirty="0">
            <a:solidFill>
              <a:schemeClr val="tx1"/>
            </a:solidFill>
          </a:endParaRPr>
        </a:p>
      </dgm:t>
    </dgm:pt>
    <dgm:pt modelId="{B02C3906-CA95-48E2-87C3-2328D816D4B6}" type="parTrans" cxnId="{26E2B87D-D4C8-4098-AAD5-4C4C58481E6E}">
      <dgm:prSet/>
      <dgm:spPr/>
      <dgm:t>
        <a:bodyPr/>
        <a:lstStyle/>
        <a:p>
          <a:endParaRPr lang="it-IT"/>
        </a:p>
      </dgm:t>
    </dgm:pt>
    <dgm:pt modelId="{DE0D20C0-7E77-4B34-BFA9-1230F8168521}" type="sibTrans" cxnId="{26E2B87D-D4C8-4098-AAD5-4C4C58481E6E}">
      <dgm:prSet/>
      <dgm:spPr/>
      <dgm:t>
        <a:bodyPr/>
        <a:lstStyle/>
        <a:p>
          <a:endParaRPr lang="it-IT"/>
        </a:p>
      </dgm:t>
    </dgm:pt>
    <dgm:pt modelId="{133BE7D5-8BF0-43C6-B329-248AE0B88BD8}" type="asst">
      <dgm:prSet custT="1"/>
      <dgm:spPr/>
      <dgm:t>
        <a:bodyPr/>
        <a:lstStyle/>
        <a:p>
          <a:r>
            <a:rPr lang="it-IT" sz="1100" dirty="0" smtClean="0">
              <a:solidFill>
                <a:schemeClr val="tx1"/>
              </a:solidFill>
            </a:rPr>
            <a:t>Presentazione prototipo</a:t>
          </a:r>
          <a:endParaRPr lang="it-IT" sz="1100" dirty="0">
            <a:solidFill>
              <a:schemeClr val="tx1"/>
            </a:solidFill>
          </a:endParaRPr>
        </a:p>
      </dgm:t>
    </dgm:pt>
    <dgm:pt modelId="{14292763-B707-4877-937D-64425D00BFDF}" type="parTrans" cxnId="{E7C45F3C-6327-4F70-81B8-B57B21D71992}">
      <dgm:prSet/>
      <dgm:spPr/>
      <dgm:t>
        <a:bodyPr/>
        <a:lstStyle/>
        <a:p>
          <a:endParaRPr lang="it-IT"/>
        </a:p>
      </dgm:t>
    </dgm:pt>
    <dgm:pt modelId="{43CCD942-A700-421B-A6F2-D90A442E8000}" type="sibTrans" cxnId="{E7C45F3C-6327-4F70-81B8-B57B21D71992}">
      <dgm:prSet/>
      <dgm:spPr/>
      <dgm:t>
        <a:bodyPr/>
        <a:lstStyle/>
        <a:p>
          <a:endParaRPr lang="it-IT"/>
        </a:p>
      </dgm:t>
    </dgm:pt>
    <dgm:pt modelId="{CF7EAEE7-7D26-4C76-9EBB-54A8C226464F}" type="asst">
      <dgm:prSet custT="1"/>
      <dgm:spPr/>
      <dgm:t>
        <a:bodyPr/>
        <a:lstStyle/>
        <a:p>
          <a:r>
            <a:rPr lang="it-IT" sz="1100" dirty="0" smtClean="0">
              <a:solidFill>
                <a:schemeClr val="tx1"/>
              </a:solidFill>
            </a:rPr>
            <a:t>Phyrtual</a:t>
          </a:r>
          <a:endParaRPr lang="it-IT" sz="1100" dirty="0">
            <a:solidFill>
              <a:schemeClr val="tx1"/>
            </a:solidFill>
          </a:endParaRPr>
        </a:p>
      </dgm:t>
    </dgm:pt>
    <dgm:pt modelId="{E530F035-1825-49EA-85BD-4ACE39AD6444}" type="parTrans" cxnId="{BCA49C44-C159-4C7F-8CAA-B3C0D8551A28}">
      <dgm:prSet/>
      <dgm:spPr/>
      <dgm:t>
        <a:bodyPr/>
        <a:lstStyle/>
        <a:p>
          <a:endParaRPr lang="it-IT"/>
        </a:p>
      </dgm:t>
    </dgm:pt>
    <dgm:pt modelId="{161EC5B0-4962-4E9F-97F7-04B84C718843}" type="sibTrans" cxnId="{BCA49C44-C159-4C7F-8CAA-B3C0D8551A28}">
      <dgm:prSet/>
      <dgm:spPr/>
      <dgm:t>
        <a:bodyPr/>
        <a:lstStyle/>
        <a:p>
          <a:endParaRPr lang="it-IT"/>
        </a:p>
      </dgm:t>
    </dgm:pt>
    <dgm:pt modelId="{53163A75-2996-43E3-8DD5-9419CF10F8A6}" type="asst">
      <dgm:prSet custT="1"/>
      <dgm:spPr/>
      <dgm:t>
        <a:bodyPr/>
        <a:lstStyle/>
        <a:p>
          <a:r>
            <a:rPr lang="it-IT" sz="1100" smtClean="0">
              <a:solidFill>
                <a:schemeClr val="tx1"/>
              </a:solidFill>
            </a:rPr>
            <a:t>Buon business plan</a:t>
          </a:r>
          <a:endParaRPr lang="it-IT" sz="1100" dirty="0">
            <a:solidFill>
              <a:schemeClr val="tx1"/>
            </a:solidFill>
          </a:endParaRPr>
        </a:p>
      </dgm:t>
    </dgm:pt>
    <dgm:pt modelId="{368761B0-A2AD-44E6-9CC6-D5FDA8D41101}" type="parTrans" cxnId="{E31598ED-C891-4D27-A2F6-ED3C72C119E9}">
      <dgm:prSet/>
      <dgm:spPr/>
      <dgm:t>
        <a:bodyPr/>
        <a:lstStyle/>
        <a:p>
          <a:endParaRPr lang="it-IT"/>
        </a:p>
      </dgm:t>
    </dgm:pt>
    <dgm:pt modelId="{C52D361C-E7BE-4A0A-8747-31B1D4F06761}" type="sibTrans" cxnId="{E31598ED-C891-4D27-A2F6-ED3C72C119E9}">
      <dgm:prSet/>
      <dgm:spPr/>
      <dgm:t>
        <a:bodyPr/>
        <a:lstStyle/>
        <a:p>
          <a:endParaRPr lang="it-IT"/>
        </a:p>
      </dgm:t>
    </dgm:pt>
    <dgm:pt modelId="{15082D9F-75BC-41A4-8444-3B3CCCEE568C}" type="asst">
      <dgm:prSet custT="1"/>
      <dgm:spPr/>
      <dgm:t>
        <a:bodyPr/>
        <a:lstStyle/>
        <a:p>
          <a:r>
            <a:rPr lang="it-IT" sz="1100" dirty="0" smtClean="0">
              <a:solidFill>
                <a:schemeClr val="tx1"/>
              </a:solidFill>
              <a:hlinkClick xmlns:r="http://schemas.openxmlformats.org/officeDocument/2006/relationships" r:id="rId3" action="ppaction://hlinksldjump"/>
            </a:rPr>
            <a:t>Uso di pubblicità</a:t>
          </a:r>
          <a:endParaRPr lang="it-IT" sz="1100" dirty="0">
            <a:solidFill>
              <a:schemeClr val="tx1"/>
            </a:solidFill>
          </a:endParaRPr>
        </a:p>
      </dgm:t>
    </dgm:pt>
    <dgm:pt modelId="{3721DA15-B961-47EB-9F17-AD1F5938547A}" type="parTrans" cxnId="{19B2D352-1FF4-48C2-8FDD-C78D6A2C859E}">
      <dgm:prSet/>
      <dgm:spPr/>
      <dgm:t>
        <a:bodyPr/>
        <a:lstStyle/>
        <a:p>
          <a:endParaRPr lang="it-IT"/>
        </a:p>
      </dgm:t>
    </dgm:pt>
    <dgm:pt modelId="{1632D549-3B9D-4EB1-B9A0-FCA991C67B84}" type="sibTrans" cxnId="{19B2D352-1FF4-48C2-8FDD-C78D6A2C859E}">
      <dgm:prSet/>
      <dgm:spPr/>
      <dgm:t>
        <a:bodyPr/>
        <a:lstStyle/>
        <a:p>
          <a:endParaRPr lang="it-IT"/>
        </a:p>
      </dgm:t>
    </dgm:pt>
    <dgm:pt modelId="{254AD33F-F8B7-4A73-B7AE-3FA0BF283841}" type="asst">
      <dgm:prSet custT="1"/>
      <dgm:spPr/>
      <dgm:t>
        <a:bodyPr/>
        <a:lstStyle/>
        <a:p>
          <a:r>
            <a:rPr lang="it-IT" sz="1100" dirty="0" smtClean="0">
              <a:solidFill>
                <a:schemeClr val="tx1"/>
              </a:solidFill>
            </a:rPr>
            <a:t>Formazione di un team addetto al marketing</a:t>
          </a:r>
          <a:endParaRPr lang="it-IT" sz="1100" dirty="0">
            <a:solidFill>
              <a:schemeClr val="tx1"/>
            </a:solidFill>
          </a:endParaRPr>
        </a:p>
      </dgm:t>
    </dgm:pt>
    <dgm:pt modelId="{2EE8989F-2D86-44A8-8C10-9AD8C3ED2DED}" type="parTrans" cxnId="{81637481-06ED-46AC-AC62-7834907ECEDF}">
      <dgm:prSet/>
      <dgm:spPr/>
      <dgm:t>
        <a:bodyPr/>
        <a:lstStyle/>
        <a:p>
          <a:endParaRPr lang="it-IT"/>
        </a:p>
      </dgm:t>
    </dgm:pt>
    <dgm:pt modelId="{E9DA8630-C609-4B9B-AC55-BB26E9F8D53E}" type="sibTrans" cxnId="{81637481-06ED-46AC-AC62-7834907ECEDF}">
      <dgm:prSet/>
      <dgm:spPr/>
      <dgm:t>
        <a:bodyPr/>
        <a:lstStyle/>
        <a:p>
          <a:endParaRPr lang="it-IT"/>
        </a:p>
      </dgm:t>
    </dgm:pt>
    <dgm:pt modelId="{4999CBE8-D59D-4E4B-AF38-249D49E4E544}" type="asst">
      <dgm:prSet custT="1"/>
      <dgm:spPr/>
      <dgm:t>
        <a:bodyPr/>
        <a:lstStyle/>
        <a:p>
          <a:r>
            <a:rPr lang="it-IT" sz="1100" dirty="0" smtClean="0">
              <a:solidFill>
                <a:schemeClr val="tx1"/>
              </a:solidFill>
            </a:rPr>
            <a:t>Finanziamenti</a:t>
          </a:r>
          <a:endParaRPr lang="it-IT" sz="1100" dirty="0">
            <a:solidFill>
              <a:schemeClr val="tx1"/>
            </a:solidFill>
          </a:endParaRPr>
        </a:p>
      </dgm:t>
    </dgm:pt>
    <dgm:pt modelId="{A04F772B-5BE3-4F08-BD9F-BC767DB55521}" type="parTrans" cxnId="{6CB593F5-9E01-4934-B164-067EAD2DF5F7}">
      <dgm:prSet/>
      <dgm:spPr/>
      <dgm:t>
        <a:bodyPr/>
        <a:lstStyle/>
        <a:p>
          <a:endParaRPr lang="it-IT"/>
        </a:p>
      </dgm:t>
    </dgm:pt>
    <dgm:pt modelId="{78802DA4-1A5E-49CD-91D8-7EE61C4840F6}" type="sibTrans" cxnId="{6CB593F5-9E01-4934-B164-067EAD2DF5F7}">
      <dgm:prSet/>
      <dgm:spPr/>
      <dgm:t>
        <a:bodyPr/>
        <a:lstStyle/>
        <a:p>
          <a:endParaRPr lang="it-IT"/>
        </a:p>
      </dgm:t>
    </dgm:pt>
    <dgm:pt modelId="{841BC0BD-800C-4A94-9E6C-62C520036B24}" type="pres">
      <dgm:prSet presAssocID="{3E2D2053-D6E3-4ABB-A89D-B20353257784}" presName="Name0" presStyleCnt="0">
        <dgm:presLayoutVars>
          <dgm:chPref val="1"/>
          <dgm:dir/>
          <dgm:animOne val="branch"/>
          <dgm:animLvl val="lvl"/>
          <dgm:resizeHandles val="exact"/>
        </dgm:presLayoutVars>
      </dgm:prSet>
      <dgm:spPr/>
      <dgm:t>
        <a:bodyPr/>
        <a:lstStyle/>
        <a:p>
          <a:endParaRPr lang="it-IT"/>
        </a:p>
      </dgm:t>
    </dgm:pt>
    <dgm:pt modelId="{6E58AA2D-D856-41BF-B99D-B69CEF874D3B}" type="pres">
      <dgm:prSet presAssocID="{DB625520-EF18-49E0-A244-7E3EC82BB110}" presName="root1" presStyleCnt="0"/>
      <dgm:spPr/>
      <dgm:t>
        <a:bodyPr/>
        <a:lstStyle/>
        <a:p>
          <a:endParaRPr lang="it-IT"/>
        </a:p>
      </dgm:t>
    </dgm:pt>
    <dgm:pt modelId="{93726CFE-2631-4C17-BCE6-EC11C95C7A7D}" type="pres">
      <dgm:prSet presAssocID="{DB625520-EF18-49E0-A244-7E3EC82BB110}" presName="LevelOneTextNode" presStyleLbl="node0" presStyleIdx="0" presStyleCnt="1">
        <dgm:presLayoutVars>
          <dgm:chPref val="3"/>
        </dgm:presLayoutVars>
      </dgm:prSet>
      <dgm:spPr/>
      <dgm:t>
        <a:bodyPr/>
        <a:lstStyle/>
        <a:p>
          <a:endParaRPr lang="it-IT"/>
        </a:p>
      </dgm:t>
    </dgm:pt>
    <dgm:pt modelId="{853034C4-470C-4C72-A0D9-3D22C30BD1BE}" type="pres">
      <dgm:prSet presAssocID="{DB625520-EF18-49E0-A244-7E3EC82BB110}" presName="level2hierChild" presStyleCnt="0"/>
      <dgm:spPr/>
      <dgm:t>
        <a:bodyPr/>
        <a:lstStyle/>
        <a:p>
          <a:endParaRPr lang="it-IT"/>
        </a:p>
      </dgm:t>
    </dgm:pt>
    <dgm:pt modelId="{208AA0E3-D35A-4429-9F1A-BFBB57CF82FD}" type="pres">
      <dgm:prSet presAssocID="{94A28DC4-6A14-473E-A9B2-24E074200898}" presName="conn2-1" presStyleLbl="parChTrans1D2" presStyleIdx="0" presStyleCnt="4"/>
      <dgm:spPr/>
      <dgm:t>
        <a:bodyPr/>
        <a:lstStyle/>
        <a:p>
          <a:endParaRPr lang="it-IT"/>
        </a:p>
      </dgm:t>
    </dgm:pt>
    <dgm:pt modelId="{74FADE08-CFCC-4E49-B0FE-6F1B7E374F33}" type="pres">
      <dgm:prSet presAssocID="{94A28DC4-6A14-473E-A9B2-24E074200898}" presName="connTx" presStyleLbl="parChTrans1D2" presStyleIdx="0" presStyleCnt="4"/>
      <dgm:spPr/>
      <dgm:t>
        <a:bodyPr/>
        <a:lstStyle/>
        <a:p>
          <a:endParaRPr lang="it-IT"/>
        </a:p>
      </dgm:t>
    </dgm:pt>
    <dgm:pt modelId="{2A9F11BD-482B-45DF-A45C-206B832987CC}" type="pres">
      <dgm:prSet presAssocID="{6A72BD74-7828-4BF6-BA6F-40C4874A1D51}" presName="root2" presStyleCnt="0"/>
      <dgm:spPr/>
      <dgm:t>
        <a:bodyPr/>
        <a:lstStyle/>
        <a:p>
          <a:endParaRPr lang="it-IT"/>
        </a:p>
      </dgm:t>
    </dgm:pt>
    <dgm:pt modelId="{2547133B-1E37-4C55-A66B-BF20EC271848}" type="pres">
      <dgm:prSet presAssocID="{6A72BD74-7828-4BF6-BA6F-40C4874A1D51}" presName="LevelTwoTextNode" presStyleLbl="asst1" presStyleIdx="0" presStyleCnt="16" custLinFactNeighborX="-1740" custLinFactNeighborY="-1321">
        <dgm:presLayoutVars>
          <dgm:chPref val="3"/>
        </dgm:presLayoutVars>
      </dgm:prSet>
      <dgm:spPr/>
      <dgm:t>
        <a:bodyPr/>
        <a:lstStyle/>
        <a:p>
          <a:endParaRPr lang="it-IT"/>
        </a:p>
      </dgm:t>
    </dgm:pt>
    <dgm:pt modelId="{FAA55AE1-F494-44E6-B26B-5E4D808C5206}" type="pres">
      <dgm:prSet presAssocID="{6A72BD74-7828-4BF6-BA6F-40C4874A1D51}" presName="level3hierChild" presStyleCnt="0"/>
      <dgm:spPr/>
      <dgm:t>
        <a:bodyPr/>
        <a:lstStyle/>
        <a:p>
          <a:endParaRPr lang="it-IT"/>
        </a:p>
      </dgm:t>
    </dgm:pt>
    <dgm:pt modelId="{09980C42-832D-458A-B009-722436FC4119}" type="pres">
      <dgm:prSet presAssocID="{F784EC95-4618-4763-B2E3-36BE0FB92EBF}" presName="conn2-1" presStyleLbl="parChTrans1D3" presStyleIdx="0" presStyleCnt="5"/>
      <dgm:spPr/>
      <dgm:t>
        <a:bodyPr/>
        <a:lstStyle/>
        <a:p>
          <a:endParaRPr lang="it-IT"/>
        </a:p>
      </dgm:t>
    </dgm:pt>
    <dgm:pt modelId="{D035EDCA-63C0-40E7-8FE5-7035721C4CB7}" type="pres">
      <dgm:prSet presAssocID="{F784EC95-4618-4763-B2E3-36BE0FB92EBF}" presName="connTx" presStyleLbl="parChTrans1D3" presStyleIdx="0" presStyleCnt="5"/>
      <dgm:spPr/>
      <dgm:t>
        <a:bodyPr/>
        <a:lstStyle/>
        <a:p>
          <a:endParaRPr lang="it-IT"/>
        </a:p>
      </dgm:t>
    </dgm:pt>
    <dgm:pt modelId="{D8244580-926C-40DE-A43A-F27052658D35}" type="pres">
      <dgm:prSet presAssocID="{0B28E87E-BE61-46FC-8A33-9A0C0F721145}" presName="root2" presStyleCnt="0"/>
      <dgm:spPr/>
      <dgm:t>
        <a:bodyPr/>
        <a:lstStyle/>
        <a:p>
          <a:endParaRPr lang="it-IT"/>
        </a:p>
      </dgm:t>
    </dgm:pt>
    <dgm:pt modelId="{09A549EB-C16A-411C-ACB6-3A30C0610E86}" type="pres">
      <dgm:prSet presAssocID="{0B28E87E-BE61-46FC-8A33-9A0C0F721145}" presName="LevelTwoTextNode" presStyleLbl="asst1" presStyleIdx="1" presStyleCnt="16" custLinFactNeighborX="-1740" custLinFactNeighborY="-1321">
        <dgm:presLayoutVars>
          <dgm:chPref val="3"/>
        </dgm:presLayoutVars>
      </dgm:prSet>
      <dgm:spPr/>
      <dgm:t>
        <a:bodyPr/>
        <a:lstStyle/>
        <a:p>
          <a:endParaRPr lang="it-IT"/>
        </a:p>
      </dgm:t>
    </dgm:pt>
    <dgm:pt modelId="{5AA99A09-151D-412C-9B60-A5F97D43B9A9}" type="pres">
      <dgm:prSet presAssocID="{0B28E87E-BE61-46FC-8A33-9A0C0F721145}" presName="level3hierChild" presStyleCnt="0"/>
      <dgm:spPr/>
      <dgm:t>
        <a:bodyPr/>
        <a:lstStyle/>
        <a:p>
          <a:endParaRPr lang="it-IT"/>
        </a:p>
      </dgm:t>
    </dgm:pt>
    <dgm:pt modelId="{7C4F87B8-C43E-4FC0-8824-AA114829A2C0}" type="pres">
      <dgm:prSet presAssocID="{A118B212-0695-4ACE-A157-6C9E30B0418E}" presName="conn2-1" presStyleLbl="parChTrans1D2" presStyleIdx="1" presStyleCnt="4"/>
      <dgm:spPr/>
      <dgm:t>
        <a:bodyPr/>
        <a:lstStyle/>
        <a:p>
          <a:endParaRPr lang="it-IT"/>
        </a:p>
      </dgm:t>
    </dgm:pt>
    <dgm:pt modelId="{0833CCAF-5823-4D03-B892-BE20FC7A47C4}" type="pres">
      <dgm:prSet presAssocID="{A118B212-0695-4ACE-A157-6C9E30B0418E}" presName="connTx" presStyleLbl="parChTrans1D2" presStyleIdx="1" presStyleCnt="4"/>
      <dgm:spPr/>
      <dgm:t>
        <a:bodyPr/>
        <a:lstStyle/>
        <a:p>
          <a:endParaRPr lang="it-IT"/>
        </a:p>
      </dgm:t>
    </dgm:pt>
    <dgm:pt modelId="{0C2D9136-BFFC-4CA1-B2C4-0EAC034B1A7D}" type="pres">
      <dgm:prSet presAssocID="{C9B43402-C8C9-413C-BC56-0716225E1DCA}" presName="root2" presStyleCnt="0"/>
      <dgm:spPr/>
      <dgm:t>
        <a:bodyPr/>
        <a:lstStyle/>
        <a:p>
          <a:endParaRPr lang="it-IT"/>
        </a:p>
      </dgm:t>
    </dgm:pt>
    <dgm:pt modelId="{1E1DC7C4-8544-4345-AE93-2881511CB375}" type="pres">
      <dgm:prSet presAssocID="{C9B43402-C8C9-413C-BC56-0716225E1DCA}" presName="LevelTwoTextNode" presStyleLbl="asst1" presStyleIdx="2" presStyleCnt="16" custLinFactNeighborX="-1740" custLinFactNeighborY="-1321">
        <dgm:presLayoutVars>
          <dgm:chPref val="3"/>
        </dgm:presLayoutVars>
      </dgm:prSet>
      <dgm:spPr/>
      <dgm:t>
        <a:bodyPr/>
        <a:lstStyle/>
        <a:p>
          <a:endParaRPr lang="it-IT"/>
        </a:p>
      </dgm:t>
    </dgm:pt>
    <dgm:pt modelId="{31C67D8C-7FED-46ED-B67A-40CECC7C5208}" type="pres">
      <dgm:prSet presAssocID="{C9B43402-C8C9-413C-BC56-0716225E1DCA}" presName="level3hierChild" presStyleCnt="0"/>
      <dgm:spPr/>
      <dgm:t>
        <a:bodyPr/>
        <a:lstStyle/>
        <a:p>
          <a:endParaRPr lang="it-IT"/>
        </a:p>
      </dgm:t>
    </dgm:pt>
    <dgm:pt modelId="{8FFAE641-E523-4834-97E5-858C2D35CDF6}" type="pres">
      <dgm:prSet presAssocID="{59423988-E2AB-4542-BD07-DE20AAC5B594}" presName="conn2-1" presStyleLbl="parChTrans1D3" presStyleIdx="1" presStyleCnt="5"/>
      <dgm:spPr/>
      <dgm:t>
        <a:bodyPr/>
        <a:lstStyle/>
        <a:p>
          <a:endParaRPr lang="it-IT"/>
        </a:p>
      </dgm:t>
    </dgm:pt>
    <dgm:pt modelId="{EA143421-149A-4FD3-82C4-E34E64DB0BD8}" type="pres">
      <dgm:prSet presAssocID="{59423988-E2AB-4542-BD07-DE20AAC5B594}" presName="connTx" presStyleLbl="parChTrans1D3" presStyleIdx="1" presStyleCnt="5"/>
      <dgm:spPr/>
      <dgm:t>
        <a:bodyPr/>
        <a:lstStyle/>
        <a:p>
          <a:endParaRPr lang="it-IT"/>
        </a:p>
      </dgm:t>
    </dgm:pt>
    <dgm:pt modelId="{F221FD44-67ED-4B23-814E-9AAB14DFB4A7}" type="pres">
      <dgm:prSet presAssocID="{C4904F27-1864-4D01-90B8-778837C69AC6}" presName="root2" presStyleCnt="0"/>
      <dgm:spPr/>
      <dgm:t>
        <a:bodyPr/>
        <a:lstStyle/>
        <a:p>
          <a:endParaRPr lang="it-IT"/>
        </a:p>
      </dgm:t>
    </dgm:pt>
    <dgm:pt modelId="{6BCD5A54-A376-473F-A519-83DB97F2C944}" type="pres">
      <dgm:prSet presAssocID="{C4904F27-1864-4D01-90B8-778837C69AC6}" presName="LevelTwoTextNode" presStyleLbl="asst1" presStyleIdx="3" presStyleCnt="16" custLinFactNeighborX="-1740" custLinFactNeighborY="-1321">
        <dgm:presLayoutVars>
          <dgm:chPref val="3"/>
        </dgm:presLayoutVars>
      </dgm:prSet>
      <dgm:spPr/>
      <dgm:t>
        <a:bodyPr/>
        <a:lstStyle/>
        <a:p>
          <a:endParaRPr lang="it-IT"/>
        </a:p>
      </dgm:t>
    </dgm:pt>
    <dgm:pt modelId="{0B7D1FA9-733B-4712-81A5-4A78766D73DC}" type="pres">
      <dgm:prSet presAssocID="{C4904F27-1864-4D01-90B8-778837C69AC6}" presName="level3hierChild" presStyleCnt="0"/>
      <dgm:spPr/>
      <dgm:t>
        <a:bodyPr/>
        <a:lstStyle/>
        <a:p>
          <a:endParaRPr lang="it-IT"/>
        </a:p>
      </dgm:t>
    </dgm:pt>
    <dgm:pt modelId="{F5B7E188-5A4E-48F6-92BF-68439AA625F7}" type="pres">
      <dgm:prSet presAssocID="{3486ADEC-D0F6-4AC5-8A02-2C71BEB72535}" presName="conn2-1" presStyleLbl="parChTrans1D3" presStyleIdx="2" presStyleCnt="5"/>
      <dgm:spPr/>
      <dgm:t>
        <a:bodyPr/>
        <a:lstStyle/>
        <a:p>
          <a:endParaRPr lang="it-IT"/>
        </a:p>
      </dgm:t>
    </dgm:pt>
    <dgm:pt modelId="{5CFE5A7B-8DF4-44E7-9534-EDAC3018D501}" type="pres">
      <dgm:prSet presAssocID="{3486ADEC-D0F6-4AC5-8A02-2C71BEB72535}" presName="connTx" presStyleLbl="parChTrans1D3" presStyleIdx="2" presStyleCnt="5"/>
      <dgm:spPr/>
      <dgm:t>
        <a:bodyPr/>
        <a:lstStyle/>
        <a:p>
          <a:endParaRPr lang="it-IT"/>
        </a:p>
      </dgm:t>
    </dgm:pt>
    <dgm:pt modelId="{F103C95B-3BCA-4E4A-92FA-8C08E1F43EE2}" type="pres">
      <dgm:prSet presAssocID="{9A876A69-3FBE-4164-ABB4-4253681181D6}" presName="root2" presStyleCnt="0"/>
      <dgm:spPr/>
      <dgm:t>
        <a:bodyPr/>
        <a:lstStyle/>
        <a:p>
          <a:endParaRPr lang="it-IT"/>
        </a:p>
      </dgm:t>
    </dgm:pt>
    <dgm:pt modelId="{021E73B7-0943-4E84-97E4-07297E8391D5}" type="pres">
      <dgm:prSet presAssocID="{9A876A69-3FBE-4164-ABB4-4253681181D6}" presName="LevelTwoTextNode" presStyleLbl="asst1" presStyleIdx="4" presStyleCnt="16" custScaleX="100000" custScaleY="183029" custLinFactNeighborX="-1740" custLinFactNeighborY="-1321">
        <dgm:presLayoutVars>
          <dgm:chPref val="3"/>
        </dgm:presLayoutVars>
      </dgm:prSet>
      <dgm:spPr/>
      <dgm:t>
        <a:bodyPr/>
        <a:lstStyle/>
        <a:p>
          <a:endParaRPr lang="it-IT"/>
        </a:p>
      </dgm:t>
    </dgm:pt>
    <dgm:pt modelId="{352072A1-89F6-4679-83C1-9A369F8DA01F}" type="pres">
      <dgm:prSet presAssocID="{9A876A69-3FBE-4164-ABB4-4253681181D6}" presName="level3hierChild" presStyleCnt="0"/>
      <dgm:spPr/>
      <dgm:t>
        <a:bodyPr/>
        <a:lstStyle/>
        <a:p>
          <a:endParaRPr lang="it-IT"/>
        </a:p>
      </dgm:t>
    </dgm:pt>
    <dgm:pt modelId="{94F4CAE2-EDB2-4429-B0C6-6ACFE3364438}" type="pres">
      <dgm:prSet presAssocID="{44B34C8C-A72C-4722-A60B-22AB99F0A776}" presName="conn2-1" presStyleLbl="parChTrans1D2" presStyleIdx="2" presStyleCnt="4"/>
      <dgm:spPr/>
      <dgm:t>
        <a:bodyPr/>
        <a:lstStyle/>
        <a:p>
          <a:endParaRPr lang="it-IT"/>
        </a:p>
      </dgm:t>
    </dgm:pt>
    <dgm:pt modelId="{91F0BBAC-064C-4F1C-BE14-7543D62B4F8B}" type="pres">
      <dgm:prSet presAssocID="{44B34C8C-A72C-4722-A60B-22AB99F0A776}" presName="connTx" presStyleLbl="parChTrans1D2" presStyleIdx="2" presStyleCnt="4"/>
      <dgm:spPr/>
      <dgm:t>
        <a:bodyPr/>
        <a:lstStyle/>
        <a:p>
          <a:endParaRPr lang="it-IT"/>
        </a:p>
      </dgm:t>
    </dgm:pt>
    <dgm:pt modelId="{729CBA92-2452-4ADA-B96D-00C5BAC236A1}" type="pres">
      <dgm:prSet presAssocID="{2603968D-350E-49B0-AECA-E43346353934}" presName="root2" presStyleCnt="0"/>
      <dgm:spPr/>
      <dgm:t>
        <a:bodyPr/>
        <a:lstStyle/>
        <a:p>
          <a:endParaRPr lang="it-IT"/>
        </a:p>
      </dgm:t>
    </dgm:pt>
    <dgm:pt modelId="{22AD9F05-0E37-46DF-9510-991ACEB771A9}" type="pres">
      <dgm:prSet presAssocID="{2603968D-350E-49B0-AECA-E43346353934}" presName="LevelTwoTextNode" presStyleLbl="asst1" presStyleIdx="5" presStyleCnt="16" custLinFactNeighborX="-814" custLinFactNeighborY="31707">
        <dgm:presLayoutVars>
          <dgm:chPref val="3"/>
        </dgm:presLayoutVars>
      </dgm:prSet>
      <dgm:spPr/>
      <dgm:t>
        <a:bodyPr/>
        <a:lstStyle/>
        <a:p>
          <a:endParaRPr lang="it-IT"/>
        </a:p>
      </dgm:t>
    </dgm:pt>
    <dgm:pt modelId="{FA4E064F-0EF4-435B-B19A-AC48B9E4EE24}" type="pres">
      <dgm:prSet presAssocID="{2603968D-350E-49B0-AECA-E43346353934}" presName="level3hierChild" presStyleCnt="0"/>
      <dgm:spPr/>
      <dgm:t>
        <a:bodyPr/>
        <a:lstStyle/>
        <a:p>
          <a:endParaRPr lang="it-IT"/>
        </a:p>
      </dgm:t>
    </dgm:pt>
    <dgm:pt modelId="{E74FF5C9-413E-4599-B5EF-A106F918E6E8}" type="pres">
      <dgm:prSet presAssocID="{BCCAC265-507C-443C-89E7-37CDBB2E9F7D}" presName="conn2-1" presStyleLbl="parChTrans1D3" presStyleIdx="3" presStyleCnt="5"/>
      <dgm:spPr/>
      <dgm:t>
        <a:bodyPr/>
        <a:lstStyle/>
        <a:p>
          <a:endParaRPr lang="it-IT"/>
        </a:p>
      </dgm:t>
    </dgm:pt>
    <dgm:pt modelId="{95BBBE55-9436-46D8-AF26-C0FC547D3E77}" type="pres">
      <dgm:prSet presAssocID="{BCCAC265-507C-443C-89E7-37CDBB2E9F7D}" presName="connTx" presStyleLbl="parChTrans1D3" presStyleIdx="3" presStyleCnt="5"/>
      <dgm:spPr/>
      <dgm:t>
        <a:bodyPr/>
        <a:lstStyle/>
        <a:p>
          <a:endParaRPr lang="it-IT"/>
        </a:p>
      </dgm:t>
    </dgm:pt>
    <dgm:pt modelId="{811CC556-4C4B-42BF-B3D2-ADFE377AB1E3}" type="pres">
      <dgm:prSet presAssocID="{4583C9B0-DF29-4CC4-9776-E468283B10FF}" presName="root2" presStyleCnt="0"/>
      <dgm:spPr/>
      <dgm:t>
        <a:bodyPr/>
        <a:lstStyle/>
        <a:p>
          <a:endParaRPr lang="it-IT"/>
        </a:p>
      </dgm:t>
    </dgm:pt>
    <dgm:pt modelId="{2FA3118C-00F8-4DB4-9CCB-F9A03BDE4F09}" type="pres">
      <dgm:prSet presAssocID="{4583C9B0-DF29-4CC4-9776-E468283B10FF}" presName="LevelTwoTextNode" presStyleLbl="asst1" presStyleIdx="6" presStyleCnt="16" custLinFactNeighborX="22" custLinFactNeighborY="31707">
        <dgm:presLayoutVars>
          <dgm:chPref val="3"/>
        </dgm:presLayoutVars>
      </dgm:prSet>
      <dgm:spPr/>
      <dgm:t>
        <a:bodyPr/>
        <a:lstStyle/>
        <a:p>
          <a:endParaRPr lang="it-IT"/>
        </a:p>
      </dgm:t>
    </dgm:pt>
    <dgm:pt modelId="{CD6EC2B9-7835-419D-BEF3-8FC8AA3AEBE5}" type="pres">
      <dgm:prSet presAssocID="{4583C9B0-DF29-4CC4-9776-E468283B10FF}" presName="level3hierChild" presStyleCnt="0"/>
      <dgm:spPr/>
      <dgm:t>
        <a:bodyPr/>
        <a:lstStyle/>
        <a:p>
          <a:endParaRPr lang="it-IT"/>
        </a:p>
      </dgm:t>
    </dgm:pt>
    <dgm:pt modelId="{C6482F71-37BE-4353-81CC-3D6A99B22F7F}" type="pres">
      <dgm:prSet presAssocID="{FC68F78D-63BF-4405-B1C8-47C704419387}" presName="conn2-1" presStyleLbl="parChTrans1D2" presStyleIdx="3" presStyleCnt="4"/>
      <dgm:spPr/>
      <dgm:t>
        <a:bodyPr/>
        <a:lstStyle/>
        <a:p>
          <a:endParaRPr lang="it-IT"/>
        </a:p>
      </dgm:t>
    </dgm:pt>
    <dgm:pt modelId="{6E791C61-AF0A-49D0-9B8C-FC4A7CA23D65}" type="pres">
      <dgm:prSet presAssocID="{FC68F78D-63BF-4405-B1C8-47C704419387}" presName="connTx" presStyleLbl="parChTrans1D2" presStyleIdx="3" presStyleCnt="4"/>
      <dgm:spPr/>
      <dgm:t>
        <a:bodyPr/>
        <a:lstStyle/>
        <a:p>
          <a:endParaRPr lang="it-IT"/>
        </a:p>
      </dgm:t>
    </dgm:pt>
    <dgm:pt modelId="{4008F3EE-BDFF-4CD3-9D9B-873948435B5F}" type="pres">
      <dgm:prSet presAssocID="{09E31BE5-52BB-4466-85F7-4CDBC3BFC8F8}" presName="root2" presStyleCnt="0"/>
      <dgm:spPr/>
      <dgm:t>
        <a:bodyPr/>
        <a:lstStyle/>
        <a:p>
          <a:endParaRPr lang="it-IT"/>
        </a:p>
      </dgm:t>
    </dgm:pt>
    <dgm:pt modelId="{F6F90CB4-5F99-4E95-97A1-2796A86E554B}" type="pres">
      <dgm:prSet presAssocID="{09E31BE5-52BB-4466-85F7-4CDBC3BFC8F8}" presName="LevelTwoTextNode" presStyleLbl="asst1" presStyleIdx="7" presStyleCnt="16" custLinFactNeighborX="-1740" custLinFactNeighborY="-1321">
        <dgm:presLayoutVars>
          <dgm:chPref val="3"/>
        </dgm:presLayoutVars>
      </dgm:prSet>
      <dgm:spPr/>
      <dgm:t>
        <a:bodyPr/>
        <a:lstStyle/>
        <a:p>
          <a:endParaRPr lang="it-IT"/>
        </a:p>
      </dgm:t>
    </dgm:pt>
    <dgm:pt modelId="{A92A9122-8B56-4273-9B44-CD2B3F5E8792}" type="pres">
      <dgm:prSet presAssocID="{09E31BE5-52BB-4466-85F7-4CDBC3BFC8F8}" presName="level3hierChild" presStyleCnt="0"/>
      <dgm:spPr/>
      <dgm:t>
        <a:bodyPr/>
        <a:lstStyle/>
        <a:p>
          <a:endParaRPr lang="it-IT"/>
        </a:p>
      </dgm:t>
    </dgm:pt>
    <dgm:pt modelId="{C4366020-DB06-4AEE-9065-17D17FD88346}" type="pres">
      <dgm:prSet presAssocID="{CCBF1C34-C1EB-43D1-B9BB-A9073E19E614}" presName="conn2-1" presStyleLbl="parChTrans1D3" presStyleIdx="4" presStyleCnt="5"/>
      <dgm:spPr/>
      <dgm:t>
        <a:bodyPr/>
        <a:lstStyle/>
        <a:p>
          <a:endParaRPr lang="it-IT"/>
        </a:p>
      </dgm:t>
    </dgm:pt>
    <dgm:pt modelId="{024E771A-0834-4216-B602-79B7F6A5A248}" type="pres">
      <dgm:prSet presAssocID="{CCBF1C34-C1EB-43D1-B9BB-A9073E19E614}" presName="connTx" presStyleLbl="parChTrans1D3" presStyleIdx="4" presStyleCnt="5"/>
      <dgm:spPr/>
      <dgm:t>
        <a:bodyPr/>
        <a:lstStyle/>
        <a:p>
          <a:endParaRPr lang="it-IT"/>
        </a:p>
      </dgm:t>
    </dgm:pt>
    <dgm:pt modelId="{800F6795-9644-4FD5-8F2B-409793770C0B}" type="pres">
      <dgm:prSet presAssocID="{C2D3B7D8-3AEC-48C1-8410-BD5D4A54E1AB}" presName="root2" presStyleCnt="0"/>
      <dgm:spPr/>
      <dgm:t>
        <a:bodyPr/>
        <a:lstStyle/>
        <a:p>
          <a:endParaRPr lang="it-IT"/>
        </a:p>
      </dgm:t>
    </dgm:pt>
    <dgm:pt modelId="{008329EB-6C4B-4930-B1D0-EB797AC5FE07}" type="pres">
      <dgm:prSet presAssocID="{C2D3B7D8-3AEC-48C1-8410-BD5D4A54E1AB}" presName="LevelTwoTextNode" presStyleLbl="asst1" presStyleIdx="8" presStyleCnt="16" custLinFactNeighborX="-1740" custLinFactNeighborY="-1321">
        <dgm:presLayoutVars>
          <dgm:chPref val="3"/>
        </dgm:presLayoutVars>
      </dgm:prSet>
      <dgm:spPr/>
      <dgm:t>
        <a:bodyPr/>
        <a:lstStyle/>
        <a:p>
          <a:endParaRPr lang="it-IT"/>
        </a:p>
      </dgm:t>
    </dgm:pt>
    <dgm:pt modelId="{5FBE8699-19BE-4A2E-A314-9D04F1C53CDA}" type="pres">
      <dgm:prSet presAssocID="{C2D3B7D8-3AEC-48C1-8410-BD5D4A54E1AB}" presName="level3hierChild" presStyleCnt="0"/>
      <dgm:spPr/>
      <dgm:t>
        <a:bodyPr/>
        <a:lstStyle/>
        <a:p>
          <a:endParaRPr lang="it-IT"/>
        </a:p>
      </dgm:t>
    </dgm:pt>
    <dgm:pt modelId="{F75435D1-D540-4561-AF18-0D46582FB6AA}" type="pres">
      <dgm:prSet presAssocID="{B02C3906-CA95-48E2-87C3-2328D816D4B6}" presName="conn2-1" presStyleLbl="parChTrans1D4" presStyleIdx="0" presStyleCnt="7"/>
      <dgm:spPr/>
      <dgm:t>
        <a:bodyPr/>
        <a:lstStyle/>
        <a:p>
          <a:endParaRPr lang="it-IT"/>
        </a:p>
      </dgm:t>
    </dgm:pt>
    <dgm:pt modelId="{FCEA41F6-D6C0-44B5-9C1C-0D2920B438E9}" type="pres">
      <dgm:prSet presAssocID="{B02C3906-CA95-48E2-87C3-2328D816D4B6}" presName="connTx" presStyleLbl="parChTrans1D4" presStyleIdx="0" presStyleCnt="7"/>
      <dgm:spPr/>
      <dgm:t>
        <a:bodyPr/>
        <a:lstStyle/>
        <a:p>
          <a:endParaRPr lang="it-IT"/>
        </a:p>
      </dgm:t>
    </dgm:pt>
    <dgm:pt modelId="{73F009A0-7107-4A11-A7F3-C34FB2039BFA}" type="pres">
      <dgm:prSet presAssocID="{10AAA3CA-8A74-4D62-B3AA-E778A4DA11ED}" presName="root2" presStyleCnt="0"/>
      <dgm:spPr/>
      <dgm:t>
        <a:bodyPr/>
        <a:lstStyle/>
        <a:p>
          <a:endParaRPr lang="it-IT"/>
        </a:p>
      </dgm:t>
    </dgm:pt>
    <dgm:pt modelId="{89F86646-EAF4-4CC3-9E92-6B7501A5321F}" type="pres">
      <dgm:prSet presAssocID="{10AAA3CA-8A74-4D62-B3AA-E778A4DA11ED}" presName="LevelTwoTextNode" presStyleLbl="asst1" presStyleIdx="9" presStyleCnt="16" custLinFactNeighborX="2538" custLinFactNeighborY="-63402">
        <dgm:presLayoutVars>
          <dgm:chPref val="3"/>
        </dgm:presLayoutVars>
      </dgm:prSet>
      <dgm:spPr/>
      <dgm:t>
        <a:bodyPr/>
        <a:lstStyle/>
        <a:p>
          <a:endParaRPr lang="it-IT"/>
        </a:p>
      </dgm:t>
    </dgm:pt>
    <dgm:pt modelId="{BF4401CD-3D15-468F-9000-8C093C8BBD2C}" type="pres">
      <dgm:prSet presAssocID="{10AAA3CA-8A74-4D62-B3AA-E778A4DA11ED}" presName="level3hierChild" presStyleCnt="0"/>
      <dgm:spPr/>
      <dgm:t>
        <a:bodyPr/>
        <a:lstStyle/>
        <a:p>
          <a:endParaRPr lang="it-IT"/>
        </a:p>
      </dgm:t>
    </dgm:pt>
    <dgm:pt modelId="{8712F36A-DDEF-4385-90C3-CACAEA6FE377}" type="pres">
      <dgm:prSet presAssocID="{A04F772B-5BE3-4F08-BD9F-BC767DB55521}" presName="conn2-1" presStyleLbl="parChTrans1D4" presStyleIdx="1" presStyleCnt="7"/>
      <dgm:spPr/>
      <dgm:t>
        <a:bodyPr/>
        <a:lstStyle/>
        <a:p>
          <a:endParaRPr lang="it-IT"/>
        </a:p>
      </dgm:t>
    </dgm:pt>
    <dgm:pt modelId="{AE4D4F9D-D1BC-4C19-A2DE-9438587B6D23}" type="pres">
      <dgm:prSet presAssocID="{A04F772B-5BE3-4F08-BD9F-BC767DB55521}" presName="connTx" presStyleLbl="parChTrans1D4" presStyleIdx="1" presStyleCnt="7"/>
      <dgm:spPr/>
      <dgm:t>
        <a:bodyPr/>
        <a:lstStyle/>
        <a:p>
          <a:endParaRPr lang="it-IT"/>
        </a:p>
      </dgm:t>
    </dgm:pt>
    <dgm:pt modelId="{7596E7D4-D08D-4007-8442-76668671A669}" type="pres">
      <dgm:prSet presAssocID="{4999CBE8-D59D-4E4B-AF38-249D49E4E544}" presName="root2" presStyleCnt="0"/>
      <dgm:spPr/>
    </dgm:pt>
    <dgm:pt modelId="{23515310-3740-4D6B-BECE-3895D7ADD3C1}" type="pres">
      <dgm:prSet presAssocID="{4999CBE8-D59D-4E4B-AF38-249D49E4E544}" presName="LevelTwoTextNode" presStyleLbl="asst1" presStyleIdx="10" presStyleCnt="16">
        <dgm:presLayoutVars>
          <dgm:chPref val="3"/>
        </dgm:presLayoutVars>
      </dgm:prSet>
      <dgm:spPr/>
      <dgm:t>
        <a:bodyPr/>
        <a:lstStyle/>
        <a:p>
          <a:endParaRPr lang="it-IT"/>
        </a:p>
      </dgm:t>
    </dgm:pt>
    <dgm:pt modelId="{73CC719A-3A63-4922-944E-E0E326F3502B}" type="pres">
      <dgm:prSet presAssocID="{4999CBE8-D59D-4E4B-AF38-249D49E4E544}" presName="level3hierChild" presStyleCnt="0"/>
      <dgm:spPr/>
    </dgm:pt>
    <dgm:pt modelId="{EEA94B48-AD6F-4F07-8417-F733C54514A5}" type="pres">
      <dgm:prSet presAssocID="{14292763-B707-4877-937D-64425D00BFDF}" presName="conn2-1" presStyleLbl="parChTrans1D4" presStyleIdx="2" presStyleCnt="7"/>
      <dgm:spPr/>
      <dgm:t>
        <a:bodyPr/>
        <a:lstStyle/>
        <a:p>
          <a:endParaRPr lang="it-IT"/>
        </a:p>
      </dgm:t>
    </dgm:pt>
    <dgm:pt modelId="{F3DC833D-8AF7-4B37-A666-00DE737BCEDC}" type="pres">
      <dgm:prSet presAssocID="{14292763-B707-4877-937D-64425D00BFDF}" presName="connTx" presStyleLbl="parChTrans1D4" presStyleIdx="2" presStyleCnt="7"/>
      <dgm:spPr/>
      <dgm:t>
        <a:bodyPr/>
        <a:lstStyle/>
        <a:p>
          <a:endParaRPr lang="it-IT"/>
        </a:p>
      </dgm:t>
    </dgm:pt>
    <dgm:pt modelId="{8CB0AB8E-826E-40FF-9B0A-3F7DF906BB02}" type="pres">
      <dgm:prSet presAssocID="{133BE7D5-8BF0-43C6-B329-248AE0B88BD8}" presName="root2" presStyleCnt="0"/>
      <dgm:spPr/>
      <dgm:t>
        <a:bodyPr/>
        <a:lstStyle/>
        <a:p>
          <a:endParaRPr lang="it-IT"/>
        </a:p>
      </dgm:t>
    </dgm:pt>
    <dgm:pt modelId="{02D47B8F-56DD-456F-BC26-C9533D098367}" type="pres">
      <dgm:prSet presAssocID="{133BE7D5-8BF0-43C6-B329-248AE0B88BD8}" presName="LevelTwoTextNode" presStyleLbl="asst1" presStyleIdx="11" presStyleCnt="16" custLinFactNeighborX="-1740" custLinFactNeighborY="-1321">
        <dgm:presLayoutVars>
          <dgm:chPref val="3"/>
        </dgm:presLayoutVars>
      </dgm:prSet>
      <dgm:spPr/>
      <dgm:t>
        <a:bodyPr/>
        <a:lstStyle/>
        <a:p>
          <a:endParaRPr lang="it-IT"/>
        </a:p>
      </dgm:t>
    </dgm:pt>
    <dgm:pt modelId="{385DD492-06A3-49F8-80F3-FC046D6979E6}" type="pres">
      <dgm:prSet presAssocID="{133BE7D5-8BF0-43C6-B329-248AE0B88BD8}" presName="level3hierChild" presStyleCnt="0"/>
      <dgm:spPr/>
      <dgm:t>
        <a:bodyPr/>
        <a:lstStyle/>
        <a:p>
          <a:endParaRPr lang="it-IT"/>
        </a:p>
      </dgm:t>
    </dgm:pt>
    <dgm:pt modelId="{11719EC5-ECDC-47E8-A109-010DB3FEF22D}" type="pres">
      <dgm:prSet presAssocID="{E530F035-1825-49EA-85BD-4ACE39AD6444}" presName="conn2-1" presStyleLbl="parChTrans1D4" presStyleIdx="3" presStyleCnt="7"/>
      <dgm:spPr/>
      <dgm:t>
        <a:bodyPr/>
        <a:lstStyle/>
        <a:p>
          <a:endParaRPr lang="it-IT"/>
        </a:p>
      </dgm:t>
    </dgm:pt>
    <dgm:pt modelId="{5FB0EB46-8808-41AB-B32A-9AFC08F76950}" type="pres">
      <dgm:prSet presAssocID="{E530F035-1825-49EA-85BD-4ACE39AD6444}" presName="connTx" presStyleLbl="parChTrans1D4" presStyleIdx="3" presStyleCnt="7"/>
      <dgm:spPr/>
      <dgm:t>
        <a:bodyPr/>
        <a:lstStyle/>
        <a:p>
          <a:endParaRPr lang="it-IT"/>
        </a:p>
      </dgm:t>
    </dgm:pt>
    <dgm:pt modelId="{A45A21FE-DD54-4A46-BF34-B968BB4922FC}" type="pres">
      <dgm:prSet presAssocID="{CF7EAEE7-7D26-4C76-9EBB-54A8C226464F}" presName="root2" presStyleCnt="0"/>
      <dgm:spPr/>
      <dgm:t>
        <a:bodyPr/>
        <a:lstStyle/>
        <a:p>
          <a:endParaRPr lang="it-IT"/>
        </a:p>
      </dgm:t>
    </dgm:pt>
    <dgm:pt modelId="{DAC2156B-9880-4430-B4E0-02ADAAEA6463}" type="pres">
      <dgm:prSet presAssocID="{CF7EAEE7-7D26-4C76-9EBB-54A8C226464F}" presName="LevelTwoTextNode" presStyleLbl="asst1" presStyleIdx="12" presStyleCnt="16" custLinFactNeighborX="-1740" custLinFactNeighborY="-1321">
        <dgm:presLayoutVars>
          <dgm:chPref val="3"/>
        </dgm:presLayoutVars>
      </dgm:prSet>
      <dgm:spPr/>
      <dgm:t>
        <a:bodyPr/>
        <a:lstStyle/>
        <a:p>
          <a:endParaRPr lang="it-IT"/>
        </a:p>
      </dgm:t>
    </dgm:pt>
    <dgm:pt modelId="{FB3FDD7F-F268-48FF-B587-FC7F92A2D691}" type="pres">
      <dgm:prSet presAssocID="{CF7EAEE7-7D26-4C76-9EBB-54A8C226464F}" presName="level3hierChild" presStyleCnt="0"/>
      <dgm:spPr/>
      <dgm:t>
        <a:bodyPr/>
        <a:lstStyle/>
        <a:p>
          <a:endParaRPr lang="it-IT"/>
        </a:p>
      </dgm:t>
    </dgm:pt>
    <dgm:pt modelId="{AFF99875-B416-4212-8F75-408D9A2E3F97}" type="pres">
      <dgm:prSet presAssocID="{368761B0-A2AD-44E6-9CC6-D5FDA8D41101}" presName="conn2-1" presStyleLbl="parChTrans1D4" presStyleIdx="4" presStyleCnt="7"/>
      <dgm:spPr/>
      <dgm:t>
        <a:bodyPr/>
        <a:lstStyle/>
        <a:p>
          <a:endParaRPr lang="it-IT"/>
        </a:p>
      </dgm:t>
    </dgm:pt>
    <dgm:pt modelId="{9D6D6979-580F-43F0-9701-E16396974D89}" type="pres">
      <dgm:prSet presAssocID="{368761B0-A2AD-44E6-9CC6-D5FDA8D41101}" presName="connTx" presStyleLbl="parChTrans1D4" presStyleIdx="4" presStyleCnt="7"/>
      <dgm:spPr/>
      <dgm:t>
        <a:bodyPr/>
        <a:lstStyle/>
        <a:p>
          <a:endParaRPr lang="it-IT"/>
        </a:p>
      </dgm:t>
    </dgm:pt>
    <dgm:pt modelId="{74A0C02B-5BB0-4F46-925E-B0B476CBAB2F}" type="pres">
      <dgm:prSet presAssocID="{53163A75-2996-43E3-8DD5-9419CF10F8A6}" presName="root2" presStyleCnt="0"/>
      <dgm:spPr/>
      <dgm:t>
        <a:bodyPr/>
        <a:lstStyle/>
        <a:p>
          <a:endParaRPr lang="it-IT"/>
        </a:p>
      </dgm:t>
    </dgm:pt>
    <dgm:pt modelId="{E9292C67-1CB9-471A-BC51-8B6FB9A64702}" type="pres">
      <dgm:prSet presAssocID="{53163A75-2996-43E3-8DD5-9419CF10F8A6}" presName="LevelTwoTextNode" presStyleLbl="asst1" presStyleIdx="13" presStyleCnt="16" custLinFactNeighborX="-1740" custLinFactNeighborY="-1321">
        <dgm:presLayoutVars>
          <dgm:chPref val="3"/>
        </dgm:presLayoutVars>
      </dgm:prSet>
      <dgm:spPr/>
      <dgm:t>
        <a:bodyPr/>
        <a:lstStyle/>
        <a:p>
          <a:endParaRPr lang="it-IT"/>
        </a:p>
      </dgm:t>
    </dgm:pt>
    <dgm:pt modelId="{C0B271A1-DB5E-48DA-A179-8585B1D350F7}" type="pres">
      <dgm:prSet presAssocID="{53163A75-2996-43E3-8DD5-9419CF10F8A6}" presName="level3hierChild" presStyleCnt="0"/>
      <dgm:spPr/>
      <dgm:t>
        <a:bodyPr/>
        <a:lstStyle/>
        <a:p>
          <a:endParaRPr lang="it-IT"/>
        </a:p>
      </dgm:t>
    </dgm:pt>
    <dgm:pt modelId="{71389271-BCE5-467A-A51D-1147A8DC777E}" type="pres">
      <dgm:prSet presAssocID="{3721DA15-B961-47EB-9F17-AD1F5938547A}" presName="conn2-1" presStyleLbl="parChTrans1D4" presStyleIdx="5" presStyleCnt="7"/>
      <dgm:spPr/>
      <dgm:t>
        <a:bodyPr/>
        <a:lstStyle/>
        <a:p>
          <a:endParaRPr lang="it-IT"/>
        </a:p>
      </dgm:t>
    </dgm:pt>
    <dgm:pt modelId="{B1CD5BF6-94FA-49A7-B2F7-189F02BAF4A2}" type="pres">
      <dgm:prSet presAssocID="{3721DA15-B961-47EB-9F17-AD1F5938547A}" presName="connTx" presStyleLbl="parChTrans1D4" presStyleIdx="5" presStyleCnt="7"/>
      <dgm:spPr/>
      <dgm:t>
        <a:bodyPr/>
        <a:lstStyle/>
        <a:p>
          <a:endParaRPr lang="it-IT"/>
        </a:p>
      </dgm:t>
    </dgm:pt>
    <dgm:pt modelId="{353E7050-51A6-4135-98DF-D62192A681AA}" type="pres">
      <dgm:prSet presAssocID="{15082D9F-75BC-41A4-8444-3B3CCCEE568C}" presName="root2" presStyleCnt="0"/>
      <dgm:spPr/>
      <dgm:t>
        <a:bodyPr/>
        <a:lstStyle/>
        <a:p>
          <a:endParaRPr lang="it-IT"/>
        </a:p>
      </dgm:t>
    </dgm:pt>
    <dgm:pt modelId="{ED678A24-1352-4C94-8FEA-575DCDC0D027}" type="pres">
      <dgm:prSet presAssocID="{15082D9F-75BC-41A4-8444-3B3CCCEE568C}" presName="LevelTwoTextNode" presStyleLbl="asst1" presStyleIdx="14" presStyleCnt="16" custLinFactNeighborX="2495" custLinFactNeighborY="-3123">
        <dgm:presLayoutVars>
          <dgm:chPref val="3"/>
        </dgm:presLayoutVars>
      </dgm:prSet>
      <dgm:spPr/>
      <dgm:t>
        <a:bodyPr/>
        <a:lstStyle/>
        <a:p>
          <a:endParaRPr lang="it-IT"/>
        </a:p>
      </dgm:t>
    </dgm:pt>
    <dgm:pt modelId="{BB14A268-FB3C-4EE8-B6C3-3386CC44D9FF}" type="pres">
      <dgm:prSet presAssocID="{15082D9F-75BC-41A4-8444-3B3CCCEE568C}" presName="level3hierChild" presStyleCnt="0"/>
      <dgm:spPr/>
      <dgm:t>
        <a:bodyPr/>
        <a:lstStyle/>
        <a:p>
          <a:endParaRPr lang="it-IT"/>
        </a:p>
      </dgm:t>
    </dgm:pt>
    <dgm:pt modelId="{9F1B8D70-0633-474F-8988-4ACE808B78D1}" type="pres">
      <dgm:prSet presAssocID="{2EE8989F-2D86-44A8-8C10-9AD8C3ED2DED}" presName="conn2-1" presStyleLbl="parChTrans1D4" presStyleIdx="6" presStyleCnt="7"/>
      <dgm:spPr/>
      <dgm:t>
        <a:bodyPr/>
        <a:lstStyle/>
        <a:p>
          <a:endParaRPr lang="it-IT"/>
        </a:p>
      </dgm:t>
    </dgm:pt>
    <dgm:pt modelId="{7DCFA844-FABC-4642-804D-B09696CF8286}" type="pres">
      <dgm:prSet presAssocID="{2EE8989F-2D86-44A8-8C10-9AD8C3ED2DED}" presName="connTx" presStyleLbl="parChTrans1D4" presStyleIdx="6" presStyleCnt="7"/>
      <dgm:spPr/>
      <dgm:t>
        <a:bodyPr/>
        <a:lstStyle/>
        <a:p>
          <a:endParaRPr lang="it-IT"/>
        </a:p>
      </dgm:t>
    </dgm:pt>
    <dgm:pt modelId="{3043E201-71AB-4443-83FE-D75079F770E6}" type="pres">
      <dgm:prSet presAssocID="{254AD33F-F8B7-4A73-B7AE-3FA0BF283841}" presName="root2" presStyleCnt="0"/>
      <dgm:spPr/>
      <dgm:t>
        <a:bodyPr/>
        <a:lstStyle/>
        <a:p>
          <a:endParaRPr lang="it-IT"/>
        </a:p>
      </dgm:t>
    </dgm:pt>
    <dgm:pt modelId="{A77DDB5E-E7B1-460E-8104-24938CDC6984}" type="pres">
      <dgm:prSet presAssocID="{254AD33F-F8B7-4A73-B7AE-3FA0BF283841}" presName="LevelTwoTextNode" presStyleLbl="asst1" presStyleIdx="15" presStyleCnt="16" custLinFactNeighborX="-1740" custLinFactNeighborY="-1321">
        <dgm:presLayoutVars>
          <dgm:chPref val="3"/>
        </dgm:presLayoutVars>
      </dgm:prSet>
      <dgm:spPr/>
      <dgm:t>
        <a:bodyPr/>
        <a:lstStyle/>
        <a:p>
          <a:endParaRPr lang="it-IT"/>
        </a:p>
      </dgm:t>
    </dgm:pt>
    <dgm:pt modelId="{1C4C9F1F-2849-445C-9C1F-7584982922DC}" type="pres">
      <dgm:prSet presAssocID="{254AD33F-F8B7-4A73-B7AE-3FA0BF283841}" presName="level3hierChild" presStyleCnt="0"/>
      <dgm:spPr/>
      <dgm:t>
        <a:bodyPr/>
        <a:lstStyle/>
        <a:p>
          <a:endParaRPr lang="it-IT"/>
        </a:p>
      </dgm:t>
    </dgm:pt>
  </dgm:ptLst>
  <dgm:cxnLst>
    <dgm:cxn modelId="{9271555E-9F3D-4593-8F70-D609F4DBC5B3}" type="presOf" srcId="{0B28E87E-BE61-46FC-8A33-9A0C0F721145}" destId="{09A549EB-C16A-411C-ACB6-3A30C0610E86}" srcOrd="0" destOrd="0" presId="urn:microsoft.com/office/officeart/2008/layout/HorizontalMultiLevelHierarchy"/>
    <dgm:cxn modelId="{98FCC4F2-99FB-4635-83E6-53B52CC56127}" srcId="{6A72BD74-7828-4BF6-BA6F-40C4874A1D51}" destId="{0B28E87E-BE61-46FC-8A33-9A0C0F721145}" srcOrd="0" destOrd="0" parTransId="{F784EC95-4618-4763-B2E3-36BE0FB92EBF}" sibTransId="{879C3584-9F8C-4AAB-BDD4-BFE8B41B8EF8}"/>
    <dgm:cxn modelId="{81637481-06ED-46AC-AC62-7834907ECEDF}" srcId="{53163A75-2996-43E3-8DD5-9419CF10F8A6}" destId="{254AD33F-F8B7-4A73-B7AE-3FA0BF283841}" srcOrd="1" destOrd="0" parTransId="{2EE8989F-2D86-44A8-8C10-9AD8C3ED2DED}" sibTransId="{E9DA8630-C609-4B9B-AC55-BB26E9F8D53E}"/>
    <dgm:cxn modelId="{AACD3164-A347-456D-992C-4E844268D94C}" type="presOf" srcId="{14292763-B707-4877-937D-64425D00BFDF}" destId="{F3DC833D-8AF7-4B37-A666-00DE737BCEDC}" srcOrd="1" destOrd="0" presId="urn:microsoft.com/office/officeart/2008/layout/HorizontalMultiLevelHierarchy"/>
    <dgm:cxn modelId="{A8060494-A842-4534-8F12-09CBAA6A0ABC}" srcId="{DB625520-EF18-49E0-A244-7E3EC82BB110}" destId="{09E31BE5-52BB-4466-85F7-4CDBC3BFC8F8}" srcOrd="3" destOrd="0" parTransId="{FC68F78D-63BF-4405-B1C8-47C704419387}" sibTransId="{17EDFCF1-C445-4E2C-A4CD-1D90EE97152A}"/>
    <dgm:cxn modelId="{50BE1F36-F8DC-4E86-8F56-52C4096608E5}" type="presOf" srcId="{A118B212-0695-4ACE-A157-6C9E30B0418E}" destId="{0833CCAF-5823-4D03-B892-BE20FC7A47C4}" srcOrd="1" destOrd="0" presId="urn:microsoft.com/office/officeart/2008/layout/HorizontalMultiLevelHierarchy"/>
    <dgm:cxn modelId="{B8DA0B6A-9AC6-43B7-B479-FF99F2E9F8F8}" type="presOf" srcId="{53163A75-2996-43E3-8DD5-9419CF10F8A6}" destId="{E9292C67-1CB9-471A-BC51-8B6FB9A64702}" srcOrd="0" destOrd="0" presId="urn:microsoft.com/office/officeart/2008/layout/HorizontalMultiLevelHierarchy"/>
    <dgm:cxn modelId="{BCA49C44-C159-4C7F-8CAA-B3C0D8551A28}" srcId="{4999CBE8-D59D-4E4B-AF38-249D49E4E544}" destId="{CF7EAEE7-7D26-4C76-9EBB-54A8C226464F}" srcOrd="1" destOrd="0" parTransId="{E530F035-1825-49EA-85BD-4ACE39AD6444}" sibTransId="{161EC5B0-4962-4E9F-97F7-04B84C718843}"/>
    <dgm:cxn modelId="{9AF1E836-032E-4656-8375-2E74148CB8AD}" type="presOf" srcId="{BCCAC265-507C-443C-89E7-37CDBB2E9F7D}" destId="{E74FF5C9-413E-4599-B5EF-A106F918E6E8}" srcOrd="0" destOrd="0" presId="urn:microsoft.com/office/officeart/2008/layout/HorizontalMultiLevelHierarchy"/>
    <dgm:cxn modelId="{2173E0A3-5665-4964-86A5-F82198C8643D}" srcId="{09E31BE5-52BB-4466-85F7-4CDBC3BFC8F8}" destId="{C2D3B7D8-3AEC-48C1-8410-BD5D4A54E1AB}" srcOrd="0" destOrd="0" parTransId="{CCBF1C34-C1EB-43D1-B9BB-A9073E19E614}" sibTransId="{09CB5F5B-2CC7-4991-ACC5-CDF0A476128C}"/>
    <dgm:cxn modelId="{D1038569-6238-487A-BDEC-3CCFFD27A239}" type="presOf" srcId="{368761B0-A2AD-44E6-9CC6-D5FDA8D41101}" destId="{9D6D6979-580F-43F0-9701-E16396974D89}" srcOrd="1" destOrd="0" presId="urn:microsoft.com/office/officeart/2008/layout/HorizontalMultiLevelHierarchy"/>
    <dgm:cxn modelId="{DAD219C6-219B-46F3-A501-BE995BE1A538}" type="presOf" srcId="{BCCAC265-507C-443C-89E7-37CDBB2E9F7D}" destId="{95BBBE55-9436-46D8-AF26-C0FC547D3E77}" srcOrd="1" destOrd="0" presId="urn:microsoft.com/office/officeart/2008/layout/HorizontalMultiLevelHierarchy"/>
    <dgm:cxn modelId="{1253990E-E144-46F9-948E-08327002F714}" type="presOf" srcId="{C2D3B7D8-3AEC-48C1-8410-BD5D4A54E1AB}" destId="{008329EB-6C4B-4930-B1D0-EB797AC5FE07}" srcOrd="0" destOrd="0" presId="urn:microsoft.com/office/officeart/2008/layout/HorizontalMultiLevelHierarchy"/>
    <dgm:cxn modelId="{586089B1-EB8A-40DC-8B10-FAAB5F7EBAE7}" srcId="{C9B43402-C8C9-413C-BC56-0716225E1DCA}" destId="{C4904F27-1864-4D01-90B8-778837C69AC6}" srcOrd="0" destOrd="0" parTransId="{59423988-E2AB-4542-BD07-DE20AAC5B594}" sibTransId="{20DF3B83-B76B-4606-B0ED-1924890573F0}"/>
    <dgm:cxn modelId="{23F884AA-8EE2-4E1E-9AB9-E0100B2C6202}" type="presOf" srcId="{DB625520-EF18-49E0-A244-7E3EC82BB110}" destId="{93726CFE-2631-4C17-BCE6-EC11C95C7A7D}" srcOrd="0" destOrd="0" presId="urn:microsoft.com/office/officeart/2008/layout/HorizontalMultiLevelHierarchy"/>
    <dgm:cxn modelId="{291F2B96-2CD5-4C49-9673-E5DF0F28EF4F}" type="presOf" srcId="{4999CBE8-D59D-4E4B-AF38-249D49E4E544}" destId="{23515310-3740-4D6B-BECE-3895D7ADD3C1}" srcOrd="0" destOrd="0" presId="urn:microsoft.com/office/officeart/2008/layout/HorizontalMultiLevelHierarchy"/>
    <dgm:cxn modelId="{00ACD5C7-2A87-4893-88AC-0F2F53218756}" type="presOf" srcId="{59423988-E2AB-4542-BD07-DE20AAC5B594}" destId="{8FFAE641-E523-4834-97E5-858C2D35CDF6}" srcOrd="0" destOrd="0" presId="urn:microsoft.com/office/officeart/2008/layout/HorizontalMultiLevelHierarchy"/>
    <dgm:cxn modelId="{7A0A57A3-0137-4C16-BA5C-1697B7541538}" type="presOf" srcId="{254AD33F-F8B7-4A73-B7AE-3FA0BF283841}" destId="{A77DDB5E-E7B1-460E-8104-24938CDC6984}" srcOrd="0" destOrd="0" presId="urn:microsoft.com/office/officeart/2008/layout/HorizontalMultiLevelHierarchy"/>
    <dgm:cxn modelId="{344EA801-6AD5-4C9D-B33E-9A4286A6BD2B}" type="presOf" srcId="{2603968D-350E-49B0-AECA-E43346353934}" destId="{22AD9F05-0E37-46DF-9510-991ACEB771A9}" srcOrd="0" destOrd="0" presId="urn:microsoft.com/office/officeart/2008/layout/HorizontalMultiLevelHierarchy"/>
    <dgm:cxn modelId="{622D10D4-4F0F-472F-93C5-BC1F2ACDC0C7}" type="presOf" srcId="{FC68F78D-63BF-4405-B1C8-47C704419387}" destId="{C6482F71-37BE-4353-81CC-3D6A99B22F7F}" srcOrd="0" destOrd="0" presId="urn:microsoft.com/office/officeart/2008/layout/HorizontalMultiLevelHierarchy"/>
    <dgm:cxn modelId="{94720CB0-FBE9-4AFC-88D2-1028C73DCC8B}" type="presOf" srcId="{94A28DC4-6A14-473E-A9B2-24E074200898}" destId="{208AA0E3-D35A-4429-9F1A-BFBB57CF82FD}" srcOrd="0" destOrd="0" presId="urn:microsoft.com/office/officeart/2008/layout/HorizontalMultiLevelHierarchy"/>
    <dgm:cxn modelId="{AEB8D57F-E57D-428F-BE27-EDD079E91CC4}" type="presOf" srcId="{CF7EAEE7-7D26-4C76-9EBB-54A8C226464F}" destId="{DAC2156B-9880-4430-B4E0-02ADAAEA6463}" srcOrd="0" destOrd="0" presId="urn:microsoft.com/office/officeart/2008/layout/HorizontalMultiLevelHierarchy"/>
    <dgm:cxn modelId="{A3E924F8-6F4B-4DCC-AC3A-51EF8DEA0EBF}" type="presOf" srcId="{2EE8989F-2D86-44A8-8C10-9AD8C3ED2DED}" destId="{7DCFA844-FABC-4642-804D-B09696CF8286}" srcOrd="1" destOrd="0" presId="urn:microsoft.com/office/officeart/2008/layout/HorizontalMultiLevelHierarchy"/>
    <dgm:cxn modelId="{9D5D0137-A0D0-4ED5-A0ED-C9C0686A1439}" type="presOf" srcId="{3486ADEC-D0F6-4AC5-8A02-2C71BEB72535}" destId="{F5B7E188-5A4E-48F6-92BF-68439AA625F7}" srcOrd="0" destOrd="0" presId="urn:microsoft.com/office/officeart/2008/layout/HorizontalMultiLevelHierarchy"/>
    <dgm:cxn modelId="{9B640CAB-7805-45AD-A2C7-477AB6249C96}" type="presOf" srcId="{A04F772B-5BE3-4F08-BD9F-BC767DB55521}" destId="{AE4D4F9D-D1BC-4C19-A2DE-9438587B6D23}" srcOrd="1" destOrd="0" presId="urn:microsoft.com/office/officeart/2008/layout/HorizontalMultiLevelHierarchy"/>
    <dgm:cxn modelId="{A07CCF82-770A-49E6-96C5-202D5447BA38}" srcId="{C9B43402-C8C9-413C-BC56-0716225E1DCA}" destId="{9A876A69-3FBE-4164-ABB4-4253681181D6}" srcOrd="1" destOrd="0" parTransId="{3486ADEC-D0F6-4AC5-8A02-2C71BEB72535}" sibTransId="{ED1BBDF2-3442-4581-B98A-D748E7C92C6A}"/>
    <dgm:cxn modelId="{23ABA799-2FA3-47B3-A3B3-46BE80F22D6E}" type="presOf" srcId="{F784EC95-4618-4763-B2E3-36BE0FB92EBF}" destId="{D035EDCA-63C0-40E7-8FE5-7035721C4CB7}" srcOrd="1" destOrd="0" presId="urn:microsoft.com/office/officeart/2008/layout/HorizontalMultiLevelHierarchy"/>
    <dgm:cxn modelId="{D42303A0-8AFD-4B19-82B3-F7421058C832}" type="presOf" srcId="{133BE7D5-8BF0-43C6-B329-248AE0B88BD8}" destId="{02D47B8F-56DD-456F-BC26-C9533D098367}" srcOrd="0" destOrd="0" presId="urn:microsoft.com/office/officeart/2008/layout/HorizontalMultiLevelHierarchy"/>
    <dgm:cxn modelId="{26E2B87D-D4C8-4098-AAD5-4C4C58481E6E}" srcId="{C2D3B7D8-3AEC-48C1-8410-BD5D4A54E1AB}" destId="{10AAA3CA-8A74-4D62-B3AA-E778A4DA11ED}" srcOrd="0" destOrd="0" parTransId="{B02C3906-CA95-48E2-87C3-2328D816D4B6}" sibTransId="{DE0D20C0-7E77-4B34-BFA9-1230F8168521}"/>
    <dgm:cxn modelId="{21CDABA4-EF7E-4A21-880B-B809ACC2AE29}" type="presOf" srcId="{F784EC95-4618-4763-B2E3-36BE0FB92EBF}" destId="{09980C42-832D-458A-B009-722436FC4119}" srcOrd="0" destOrd="0" presId="urn:microsoft.com/office/officeart/2008/layout/HorizontalMultiLevelHierarchy"/>
    <dgm:cxn modelId="{19B2D352-1FF4-48C2-8FDD-C78D6A2C859E}" srcId="{53163A75-2996-43E3-8DD5-9419CF10F8A6}" destId="{15082D9F-75BC-41A4-8444-3B3CCCEE568C}" srcOrd="0" destOrd="0" parTransId="{3721DA15-B961-47EB-9F17-AD1F5938547A}" sibTransId="{1632D549-3B9D-4EB1-B9A0-FCA991C67B84}"/>
    <dgm:cxn modelId="{61B4EEC5-6DA5-404C-9255-39F1119C8D8F}" type="presOf" srcId="{2EE8989F-2D86-44A8-8C10-9AD8C3ED2DED}" destId="{9F1B8D70-0633-474F-8988-4ACE808B78D1}" srcOrd="0" destOrd="0" presId="urn:microsoft.com/office/officeart/2008/layout/HorizontalMultiLevelHierarchy"/>
    <dgm:cxn modelId="{B61F34F5-3E11-4ADF-B970-2968C0389BD2}" srcId="{DB625520-EF18-49E0-A244-7E3EC82BB110}" destId="{C9B43402-C8C9-413C-BC56-0716225E1DCA}" srcOrd="1" destOrd="0" parTransId="{A118B212-0695-4ACE-A157-6C9E30B0418E}" sibTransId="{C6187B50-9D7A-4DE3-BDFC-95DAF674EB2A}"/>
    <dgm:cxn modelId="{579C5B64-5BE7-4D92-970E-DA9682922682}" type="presOf" srcId="{59423988-E2AB-4542-BD07-DE20AAC5B594}" destId="{EA143421-149A-4FD3-82C4-E34E64DB0BD8}" srcOrd="1" destOrd="0" presId="urn:microsoft.com/office/officeart/2008/layout/HorizontalMultiLevelHierarchy"/>
    <dgm:cxn modelId="{4412B0A3-E8C0-412D-A182-4216A3086C8B}" type="presOf" srcId="{A04F772B-5BE3-4F08-BD9F-BC767DB55521}" destId="{8712F36A-DDEF-4385-90C3-CACAEA6FE377}" srcOrd="0" destOrd="0" presId="urn:microsoft.com/office/officeart/2008/layout/HorizontalMultiLevelHierarchy"/>
    <dgm:cxn modelId="{53044B95-E748-48C8-925F-68F3F1557751}" type="presOf" srcId="{C9B43402-C8C9-413C-BC56-0716225E1DCA}" destId="{1E1DC7C4-8544-4345-AE93-2881511CB375}" srcOrd="0" destOrd="0" presId="urn:microsoft.com/office/officeart/2008/layout/HorizontalMultiLevelHierarchy"/>
    <dgm:cxn modelId="{33B43D72-70A1-4D9D-8AE8-068005EF99DA}" type="presOf" srcId="{368761B0-A2AD-44E6-9CC6-D5FDA8D41101}" destId="{AFF99875-B416-4212-8F75-408D9A2E3F97}" srcOrd="0" destOrd="0" presId="urn:microsoft.com/office/officeart/2008/layout/HorizontalMultiLevelHierarchy"/>
    <dgm:cxn modelId="{3C243106-AA2E-47EF-9BDA-FACC260EBE75}" srcId="{3E2D2053-D6E3-4ABB-A89D-B20353257784}" destId="{DB625520-EF18-49E0-A244-7E3EC82BB110}" srcOrd="0" destOrd="0" parTransId="{5E4ED17A-C986-4F17-A5EA-BC177CED183D}" sibTransId="{90273ECB-CB0C-4ED5-BEDB-EB5F5D34F885}"/>
    <dgm:cxn modelId="{FE3AEC16-CBF8-47A8-8DDC-1A318FAFAE2C}" type="presOf" srcId="{E530F035-1825-49EA-85BD-4ACE39AD6444}" destId="{11719EC5-ECDC-47E8-A109-010DB3FEF22D}" srcOrd="0" destOrd="0" presId="urn:microsoft.com/office/officeart/2008/layout/HorizontalMultiLevelHierarchy"/>
    <dgm:cxn modelId="{CDCA272D-7B13-441B-A788-7D90D6A1BF98}" type="presOf" srcId="{44B34C8C-A72C-4722-A60B-22AB99F0A776}" destId="{91F0BBAC-064C-4F1C-BE14-7543D62B4F8B}" srcOrd="1" destOrd="0" presId="urn:microsoft.com/office/officeart/2008/layout/HorizontalMultiLevelHierarchy"/>
    <dgm:cxn modelId="{E7C45F3C-6327-4F70-81B8-B57B21D71992}" srcId="{4999CBE8-D59D-4E4B-AF38-249D49E4E544}" destId="{133BE7D5-8BF0-43C6-B329-248AE0B88BD8}" srcOrd="0" destOrd="0" parTransId="{14292763-B707-4877-937D-64425D00BFDF}" sibTransId="{43CCD942-A700-421B-A6F2-D90A442E8000}"/>
    <dgm:cxn modelId="{10914133-E51F-4839-8E44-B110B466B9CC}" type="presOf" srcId="{94A28DC4-6A14-473E-A9B2-24E074200898}" destId="{74FADE08-CFCC-4E49-B0FE-6F1B7E374F33}" srcOrd="1" destOrd="0" presId="urn:microsoft.com/office/officeart/2008/layout/HorizontalMultiLevelHierarchy"/>
    <dgm:cxn modelId="{A6DE7513-D3BC-4720-943D-150B222A0BC3}" type="presOf" srcId="{3E2D2053-D6E3-4ABB-A89D-B20353257784}" destId="{841BC0BD-800C-4A94-9E6C-62C520036B24}" srcOrd="0" destOrd="0" presId="urn:microsoft.com/office/officeart/2008/layout/HorizontalMultiLevelHierarchy"/>
    <dgm:cxn modelId="{13D40EC5-8C75-4347-ABFC-CACE04F935AA}" type="presOf" srcId="{3721DA15-B961-47EB-9F17-AD1F5938547A}" destId="{71389271-BCE5-467A-A51D-1147A8DC777E}" srcOrd="0" destOrd="0" presId="urn:microsoft.com/office/officeart/2008/layout/HorizontalMultiLevelHierarchy"/>
    <dgm:cxn modelId="{E31598ED-C891-4D27-A2F6-ED3C72C119E9}" srcId="{4999CBE8-D59D-4E4B-AF38-249D49E4E544}" destId="{53163A75-2996-43E3-8DD5-9419CF10F8A6}" srcOrd="2" destOrd="0" parTransId="{368761B0-A2AD-44E6-9CC6-D5FDA8D41101}" sibTransId="{C52D361C-E7BE-4A0A-8747-31B1D4F06761}"/>
    <dgm:cxn modelId="{88C7761D-49C6-4F06-A6FE-C4805069F52A}" type="presOf" srcId="{09E31BE5-52BB-4466-85F7-4CDBC3BFC8F8}" destId="{F6F90CB4-5F99-4E95-97A1-2796A86E554B}" srcOrd="0" destOrd="0" presId="urn:microsoft.com/office/officeart/2008/layout/HorizontalMultiLevelHierarchy"/>
    <dgm:cxn modelId="{6CB593F5-9E01-4934-B164-067EAD2DF5F7}" srcId="{C2D3B7D8-3AEC-48C1-8410-BD5D4A54E1AB}" destId="{4999CBE8-D59D-4E4B-AF38-249D49E4E544}" srcOrd="1" destOrd="0" parTransId="{A04F772B-5BE3-4F08-BD9F-BC767DB55521}" sibTransId="{78802DA4-1A5E-49CD-91D8-7EE61C4840F6}"/>
    <dgm:cxn modelId="{19EC6C99-20D7-4688-8996-2599E8D0823D}" type="presOf" srcId="{44B34C8C-A72C-4722-A60B-22AB99F0A776}" destId="{94F4CAE2-EDB2-4429-B0C6-6ACFE3364438}" srcOrd="0" destOrd="0" presId="urn:microsoft.com/office/officeart/2008/layout/HorizontalMultiLevelHierarchy"/>
    <dgm:cxn modelId="{CD262234-4034-40C5-891A-779221AA33B4}" type="presOf" srcId="{FC68F78D-63BF-4405-B1C8-47C704419387}" destId="{6E791C61-AF0A-49D0-9B8C-FC4A7CA23D65}" srcOrd="1" destOrd="0" presId="urn:microsoft.com/office/officeart/2008/layout/HorizontalMultiLevelHierarchy"/>
    <dgm:cxn modelId="{94AFF94E-4C75-4D9D-A23C-6E161E443478}" type="presOf" srcId="{15082D9F-75BC-41A4-8444-3B3CCCEE568C}" destId="{ED678A24-1352-4C94-8FEA-575DCDC0D027}" srcOrd="0" destOrd="0" presId="urn:microsoft.com/office/officeart/2008/layout/HorizontalMultiLevelHierarchy"/>
    <dgm:cxn modelId="{B8C86F32-ADC3-4DD0-A489-CE907C18BEF2}" type="presOf" srcId="{4583C9B0-DF29-4CC4-9776-E468283B10FF}" destId="{2FA3118C-00F8-4DB4-9CCB-F9A03BDE4F09}" srcOrd="0" destOrd="0" presId="urn:microsoft.com/office/officeart/2008/layout/HorizontalMultiLevelHierarchy"/>
    <dgm:cxn modelId="{2948A671-BD77-4D5D-97B2-5543ED91ACE3}" type="presOf" srcId="{3486ADEC-D0F6-4AC5-8A02-2C71BEB72535}" destId="{5CFE5A7B-8DF4-44E7-9534-EDAC3018D501}" srcOrd="1" destOrd="0" presId="urn:microsoft.com/office/officeart/2008/layout/HorizontalMultiLevelHierarchy"/>
    <dgm:cxn modelId="{7F166854-23EA-4A8B-91B4-E4D66A9CE26D}" type="presOf" srcId="{14292763-B707-4877-937D-64425D00BFDF}" destId="{EEA94B48-AD6F-4F07-8417-F733C54514A5}" srcOrd="0" destOrd="0" presId="urn:microsoft.com/office/officeart/2008/layout/HorizontalMultiLevelHierarchy"/>
    <dgm:cxn modelId="{42F2F935-9815-49D6-AB18-B0AB297CB3C1}" type="presOf" srcId="{3721DA15-B961-47EB-9F17-AD1F5938547A}" destId="{B1CD5BF6-94FA-49A7-B2F7-189F02BAF4A2}" srcOrd="1" destOrd="0" presId="urn:microsoft.com/office/officeart/2008/layout/HorizontalMultiLevelHierarchy"/>
    <dgm:cxn modelId="{551D438D-D9EF-4E76-A91B-3D1B10B0453B}" srcId="{DB625520-EF18-49E0-A244-7E3EC82BB110}" destId="{2603968D-350E-49B0-AECA-E43346353934}" srcOrd="2" destOrd="0" parTransId="{44B34C8C-A72C-4722-A60B-22AB99F0A776}" sibTransId="{6FB8304C-EA52-4413-8BF8-C8E356C9C386}"/>
    <dgm:cxn modelId="{BA6F0785-9D9B-4111-A271-1A8FDB2369BB}" type="presOf" srcId="{CCBF1C34-C1EB-43D1-B9BB-A9073E19E614}" destId="{C4366020-DB06-4AEE-9065-17D17FD88346}" srcOrd="0" destOrd="0" presId="urn:microsoft.com/office/officeart/2008/layout/HorizontalMultiLevelHierarchy"/>
    <dgm:cxn modelId="{4C58C0D4-7436-4B5C-98B0-A5B2F7D2D6C0}" type="presOf" srcId="{6A72BD74-7828-4BF6-BA6F-40C4874A1D51}" destId="{2547133B-1E37-4C55-A66B-BF20EC271848}" srcOrd="0" destOrd="0" presId="urn:microsoft.com/office/officeart/2008/layout/HorizontalMultiLevelHierarchy"/>
    <dgm:cxn modelId="{FB8CA1D9-9ABC-4BBA-87D4-78C8359F4E91}" type="presOf" srcId="{CCBF1C34-C1EB-43D1-B9BB-A9073E19E614}" destId="{024E771A-0834-4216-B602-79B7F6A5A248}" srcOrd="1" destOrd="0" presId="urn:microsoft.com/office/officeart/2008/layout/HorizontalMultiLevelHierarchy"/>
    <dgm:cxn modelId="{CBAEFF51-426C-417E-8A3E-739B9E9A73B4}" type="presOf" srcId="{9A876A69-3FBE-4164-ABB4-4253681181D6}" destId="{021E73B7-0943-4E84-97E4-07297E8391D5}" srcOrd="0" destOrd="0" presId="urn:microsoft.com/office/officeart/2008/layout/HorizontalMultiLevelHierarchy"/>
    <dgm:cxn modelId="{774F13CD-4788-4906-AF16-10BB63ECAFCC}" type="presOf" srcId="{B02C3906-CA95-48E2-87C3-2328D816D4B6}" destId="{F75435D1-D540-4561-AF18-0D46582FB6AA}" srcOrd="0" destOrd="0" presId="urn:microsoft.com/office/officeart/2008/layout/HorizontalMultiLevelHierarchy"/>
    <dgm:cxn modelId="{7A5A802F-C905-48A0-A01C-A98E036EBDAF}" srcId="{2603968D-350E-49B0-AECA-E43346353934}" destId="{4583C9B0-DF29-4CC4-9776-E468283B10FF}" srcOrd="0" destOrd="0" parTransId="{BCCAC265-507C-443C-89E7-37CDBB2E9F7D}" sibTransId="{66BA7EB8-A0DA-4025-991A-055A7890AF10}"/>
    <dgm:cxn modelId="{31FF0776-672B-4D5D-822F-2846748EF36C}" type="presOf" srcId="{A118B212-0695-4ACE-A157-6C9E30B0418E}" destId="{7C4F87B8-C43E-4FC0-8824-AA114829A2C0}" srcOrd="0" destOrd="0" presId="urn:microsoft.com/office/officeart/2008/layout/HorizontalMultiLevelHierarchy"/>
    <dgm:cxn modelId="{9DDF22B1-703E-408C-82AE-15AFF6A7075D}" type="presOf" srcId="{10AAA3CA-8A74-4D62-B3AA-E778A4DA11ED}" destId="{89F86646-EAF4-4CC3-9E92-6B7501A5321F}" srcOrd="0" destOrd="0" presId="urn:microsoft.com/office/officeart/2008/layout/HorizontalMultiLevelHierarchy"/>
    <dgm:cxn modelId="{429A5BA5-794C-493B-B67D-663F55F6DC93}" type="presOf" srcId="{E530F035-1825-49EA-85BD-4ACE39AD6444}" destId="{5FB0EB46-8808-41AB-B32A-9AFC08F76950}" srcOrd="1" destOrd="0" presId="urn:microsoft.com/office/officeart/2008/layout/HorizontalMultiLevelHierarchy"/>
    <dgm:cxn modelId="{486CB157-E8B2-4D3E-83ED-6465C22C7646}" type="presOf" srcId="{C4904F27-1864-4D01-90B8-778837C69AC6}" destId="{6BCD5A54-A376-473F-A519-83DB97F2C944}" srcOrd="0" destOrd="0" presId="urn:microsoft.com/office/officeart/2008/layout/HorizontalMultiLevelHierarchy"/>
    <dgm:cxn modelId="{42AD6145-7D1B-4B35-91D1-05CFE977444D}" type="presOf" srcId="{B02C3906-CA95-48E2-87C3-2328D816D4B6}" destId="{FCEA41F6-D6C0-44B5-9C1C-0D2920B438E9}" srcOrd="1" destOrd="0" presId="urn:microsoft.com/office/officeart/2008/layout/HorizontalMultiLevelHierarchy"/>
    <dgm:cxn modelId="{3097750F-20AC-48BF-8E87-7454F165E0B0}" srcId="{DB625520-EF18-49E0-A244-7E3EC82BB110}" destId="{6A72BD74-7828-4BF6-BA6F-40C4874A1D51}" srcOrd="0" destOrd="0" parTransId="{94A28DC4-6A14-473E-A9B2-24E074200898}" sibTransId="{DF2217E2-C2BE-4EE4-A1BC-32CE7EFBB918}"/>
    <dgm:cxn modelId="{EDEDCA79-0950-4452-B865-DD6248AC5DD7}" type="presParOf" srcId="{841BC0BD-800C-4A94-9E6C-62C520036B24}" destId="{6E58AA2D-D856-41BF-B99D-B69CEF874D3B}" srcOrd="0" destOrd="0" presId="urn:microsoft.com/office/officeart/2008/layout/HorizontalMultiLevelHierarchy"/>
    <dgm:cxn modelId="{8131A0D6-216E-416C-B35D-C6E103C2DEC6}" type="presParOf" srcId="{6E58AA2D-D856-41BF-B99D-B69CEF874D3B}" destId="{93726CFE-2631-4C17-BCE6-EC11C95C7A7D}" srcOrd="0" destOrd="0" presId="urn:microsoft.com/office/officeart/2008/layout/HorizontalMultiLevelHierarchy"/>
    <dgm:cxn modelId="{7CBFFE99-33C6-4FCF-81F0-576CE2171EBB}" type="presParOf" srcId="{6E58AA2D-D856-41BF-B99D-B69CEF874D3B}" destId="{853034C4-470C-4C72-A0D9-3D22C30BD1BE}" srcOrd="1" destOrd="0" presId="urn:microsoft.com/office/officeart/2008/layout/HorizontalMultiLevelHierarchy"/>
    <dgm:cxn modelId="{76881BCC-3AE5-470A-9617-9995AE3990D6}" type="presParOf" srcId="{853034C4-470C-4C72-A0D9-3D22C30BD1BE}" destId="{208AA0E3-D35A-4429-9F1A-BFBB57CF82FD}" srcOrd="0" destOrd="0" presId="urn:microsoft.com/office/officeart/2008/layout/HorizontalMultiLevelHierarchy"/>
    <dgm:cxn modelId="{EB507B55-4094-4141-AF4A-61879D51EA10}" type="presParOf" srcId="{208AA0E3-D35A-4429-9F1A-BFBB57CF82FD}" destId="{74FADE08-CFCC-4E49-B0FE-6F1B7E374F33}" srcOrd="0" destOrd="0" presId="urn:microsoft.com/office/officeart/2008/layout/HorizontalMultiLevelHierarchy"/>
    <dgm:cxn modelId="{8D152B86-3F8A-48FB-BB06-9E007EFABF0A}" type="presParOf" srcId="{853034C4-470C-4C72-A0D9-3D22C30BD1BE}" destId="{2A9F11BD-482B-45DF-A45C-206B832987CC}" srcOrd="1" destOrd="0" presId="urn:microsoft.com/office/officeart/2008/layout/HorizontalMultiLevelHierarchy"/>
    <dgm:cxn modelId="{E9501097-91B7-4CFB-B494-071F49F07A4B}" type="presParOf" srcId="{2A9F11BD-482B-45DF-A45C-206B832987CC}" destId="{2547133B-1E37-4C55-A66B-BF20EC271848}" srcOrd="0" destOrd="0" presId="urn:microsoft.com/office/officeart/2008/layout/HorizontalMultiLevelHierarchy"/>
    <dgm:cxn modelId="{7B62C9CC-E73E-431E-8967-0DB401EFDCDC}" type="presParOf" srcId="{2A9F11BD-482B-45DF-A45C-206B832987CC}" destId="{FAA55AE1-F494-44E6-B26B-5E4D808C5206}" srcOrd="1" destOrd="0" presId="urn:microsoft.com/office/officeart/2008/layout/HorizontalMultiLevelHierarchy"/>
    <dgm:cxn modelId="{B9E0B19B-2604-4158-AB33-3167D7FA7950}" type="presParOf" srcId="{FAA55AE1-F494-44E6-B26B-5E4D808C5206}" destId="{09980C42-832D-458A-B009-722436FC4119}" srcOrd="0" destOrd="0" presId="urn:microsoft.com/office/officeart/2008/layout/HorizontalMultiLevelHierarchy"/>
    <dgm:cxn modelId="{4A0095DA-A383-44AF-8249-430701BCBDEE}" type="presParOf" srcId="{09980C42-832D-458A-B009-722436FC4119}" destId="{D035EDCA-63C0-40E7-8FE5-7035721C4CB7}" srcOrd="0" destOrd="0" presId="urn:microsoft.com/office/officeart/2008/layout/HorizontalMultiLevelHierarchy"/>
    <dgm:cxn modelId="{E7ACD41B-2D4D-4C6C-8616-411A03674631}" type="presParOf" srcId="{FAA55AE1-F494-44E6-B26B-5E4D808C5206}" destId="{D8244580-926C-40DE-A43A-F27052658D35}" srcOrd="1" destOrd="0" presId="urn:microsoft.com/office/officeart/2008/layout/HorizontalMultiLevelHierarchy"/>
    <dgm:cxn modelId="{5B3D791E-D990-4360-A569-2562644662DE}" type="presParOf" srcId="{D8244580-926C-40DE-A43A-F27052658D35}" destId="{09A549EB-C16A-411C-ACB6-3A30C0610E86}" srcOrd="0" destOrd="0" presId="urn:microsoft.com/office/officeart/2008/layout/HorizontalMultiLevelHierarchy"/>
    <dgm:cxn modelId="{40A2BB9A-D532-48CF-A59D-FA209745DECB}" type="presParOf" srcId="{D8244580-926C-40DE-A43A-F27052658D35}" destId="{5AA99A09-151D-412C-9B60-A5F97D43B9A9}" srcOrd="1" destOrd="0" presId="urn:microsoft.com/office/officeart/2008/layout/HorizontalMultiLevelHierarchy"/>
    <dgm:cxn modelId="{95102F6C-64DA-4FF3-B40C-A569C4786D8E}" type="presParOf" srcId="{853034C4-470C-4C72-A0D9-3D22C30BD1BE}" destId="{7C4F87B8-C43E-4FC0-8824-AA114829A2C0}" srcOrd="2" destOrd="0" presId="urn:microsoft.com/office/officeart/2008/layout/HorizontalMultiLevelHierarchy"/>
    <dgm:cxn modelId="{36EAD4FD-53D1-497A-A113-DAC7F1B858C5}" type="presParOf" srcId="{7C4F87B8-C43E-4FC0-8824-AA114829A2C0}" destId="{0833CCAF-5823-4D03-B892-BE20FC7A47C4}" srcOrd="0" destOrd="0" presId="urn:microsoft.com/office/officeart/2008/layout/HorizontalMultiLevelHierarchy"/>
    <dgm:cxn modelId="{15A91E10-1C89-4314-ADD1-FE807673853E}" type="presParOf" srcId="{853034C4-470C-4C72-A0D9-3D22C30BD1BE}" destId="{0C2D9136-BFFC-4CA1-B2C4-0EAC034B1A7D}" srcOrd="3" destOrd="0" presId="urn:microsoft.com/office/officeart/2008/layout/HorizontalMultiLevelHierarchy"/>
    <dgm:cxn modelId="{8EBF6802-2D53-4A50-BDC3-0CE127AD95F6}" type="presParOf" srcId="{0C2D9136-BFFC-4CA1-B2C4-0EAC034B1A7D}" destId="{1E1DC7C4-8544-4345-AE93-2881511CB375}" srcOrd="0" destOrd="0" presId="urn:microsoft.com/office/officeart/2008/layout/HorizontalMultiLevelHierarchy"/>
    <dgm:cxn modelId="{184E2E2F-2B77-4B20-A2F9-7EDB2E3A70B5}" type="presParOf" srcId="{0C2D9136-BFFC-4CA1-B2C4-0EAC034B1A7D}" destId="{31C67D8C-7FED-46ED-B67A-40CECC7C5208}" srcOrd="1" destOrd="0" presId="urn:microsoft.com/office/officeart/2008/layout/HorizontalMultiLevelHierarchy"/>
    <dgm:cxn modelId="{37F6ADE9-7F9C-448E-A120-EC006D7AC959}" type="presParOf" srcId="{31C67D8C-7FED-46ED-B67A-40CECC7C5208}" destId="{8FFAE641-E523-4834-97E5-858C2D35CDF6}" srcOrd="0" destOrd="0" presId="urn:microsoft.com/office/officeart/2008/layout/HorizontalMultiLevelHierarchy"/>
    <dgm:cxn modelId="{C5D708D0-B04D-4A87-A141-6DDE576657F9}" type="presParOf" srcId="{8FFAE641-E523-4834-97E5-858C2D35CDF6}" destId="{EA143421-149A-4FD3-82C4-E34E64DB0BD8}" srcOrd="0" destOrd="0" presId="urn:microsoft.com/office/officeart/2008/layout/HorizontalMultiLevelHierarchy"/>
    <dgm:cxn modelId="{3848C7A9-9289-4C61-88B3-5B10926B09A2}" type="presParOf" srcId="{31C67D8C-7FED-46ED-B67A-40CECC7C5208}" destId="{F221FD44-67ED-4B23-814E-9AAB14DFB4A7}" srcOrd="1" destOrd="0" presId="urn:microsoft.com/office/officeart/2008/layout/HorizontalMultiLevelHierarchy"/>
    <dgm:cxn modelId="{A4CFAA51-6526-4D23-A661-865E8B72B9C2}" type="presParOf" srcId="{F221FD44-67ED-4B23-814E-9AAB14DFB4A7}" destId="{6BCD5A54-A376-473F-A519-83DB97F2C944}" srcOrd="0" destOrd="0" presId="urn:microsoft.com/office/officeart/2008/layout/HorizontalMultiLevelHierarchy"/>
    <dgm:cxn modelId="{A0E439DA-0137-443C-8F8E-92ADA396E0CF}" type="presParOf" srcId="{F221FD44-67ED-4B23-814E-9AAB14DFB4A7}" destId="{0B7D1FA9-733B-4712-81A5-4A78766D73DC}" srcOrd="1" destOrd="0" presId="urn:microsoft.com/office/officeart/2008/layout/HorizontalMultiLevelHierarchy"/>
    <dgm:cxn modelId="{F1C647E8-57F5-47F9-8B0F-6D1B28B9D437}" type="presParOf" srcId="{31C67D8C-7FED-46ED-B67A-40CECC7C5208}" destId="{F5B7E188-5A4E-48F6-92BF-68439AA625F7}" srcOrd="2" destOrd="0" presId="urn:microsoft.com/office/officeart/2008/layout/HorizontalMultiLevelHierarchy"/>
    <dgm:cxn modelId="{B8B89438-506E-4133-93EF-8083744F5AAC}" type="presParOf" srcId="{F5B7E188-5A4E-48F6-92BF-68439AA625F7}" destId="{5CFE5A7B-8DF4-44E7-9534-EDAC3018D501}" srcOrd="0" destOrd="0" presId="urn:microsoft.com/office/officeart/2008/layout/HorizontalMultiLevelHierarchy"/>
    <dgm:cxn modelId="{564F8B7E-DD98-42B2-B722-ED59055DA653}" type="presParOf" srcId="{31C67D8C-7FED-46ED-B67A-40CECC7C5208}" destId="{F103C95B-3BCA-4E4A-92FA-8C08E1F43EE2}" srcOrd="3" destOrd="0" presId="urn:microsoft.com/office/officeart/2008/layout/HorizontalMultiLevelHierarchy"/>
    <dgm:cxn modelId="{77D1E80D-7BCF-41BB-A465-DE63F1612B0E}" type="presParOf" srcId="{F103C95B-3BCA-4E4A-92FA-8C08E1F43EE2}" destId="{021E73B7-0943-4E84-97E4-07297E8391D5}" srcOrd="0" destOrd="0" presId="urn:microsoft.com/office/officeart/2008/layout/HorizontalMultiLevelHierarchy"/>
    <dgm:cxn modelId="{3A547775-73AF-4773-8276-C3A54914CB85}" type="presParOf" srcId="{F103C95B-3BCA-4E4A-92FA-8C08E1F43EE2}" destId="{352072A1-89F6-4679-83C1-9A369F8DA01F}" srcOrd="1" destOrd="0" presId="urn:microsoft.com/office/officeart/2008/layout/HorizontalMultiLevelHierarchy"/>
    <dgm:cxn modelId="{0256C5B6-4AE4-40DD-833E-DB9C8DA9001A}" type="presParOf" srcId="{853034C4-470C-4C72-A0D9-3D22C30BD1BE}" destId="{94F4CAE2-EDB2-4429-B0C6-6ACFE3364438}" srcOrd="4" destOrd="0" presId="urn:microsoft.com/office/officeart/2008/layout/HorizontalMultiLevelHierarchy"/>
    <dgm:cxn modelId="{29DF64C6-69D4-4621-B70D-557A3625E815}" type="presParOf" srcId="{94F4CAE2-EDB2-4429-B0C6-6ACFE3364438}" destId="{91F0BBAC-064C-4F1C-BE14-7543D62B4F8B}" srcOrd="0" destOrd="0" presId="urn:microsoft.com/office/officeart/2008/layout/HorizontalMultiLevelHierarchy"/>
    <dgm:cxn modelId="{A7FD3009-AD81-45EF-A2CB-5B86316ABC2C}" type="presParOf" srcId="{853034C4-470C-4C72-A0D9-3D22C30BD1BE}" destId="{729CBA92-2452-4ADA-B96D-00C5BAC236A1}" srcOrd="5" destOrd="0" presId="urn:microsoft.com/office/officeart/2008/layout/HorizontalMultiLevelHierarchy"/>
    <dgm:cxn modelId="{AEE7C779-4E47-414C-947F-56F3CF5FC6CF}" type="presParOf" srcId="{729CBA92-2452-4ADA-B96D-00C5BAC236A1}" destId="{22AD9F05-0E37-46DF-9510-991ACEB771A9}" srcOrd="0" destOrd="0" presId="urn:microsoft.com/office/officeart/2008/layout/HorizontalMultiLevelHierarchy"/>
    <dgm:cxn modelId="{3CEC076D-4549-4408-93CE-AD214E42AB5F}" type="presParOf" srcId="{729CBA92-2452-4ADA-B96D-00C5BAC236A1}" destId="{FA4E064F-0EF4-435B-B19A-AC48B9E4EE24}" srcOrd="1" destOrd="0" presId="urn:microsoft.com/office/officeart/2008/layout/HorizontalMultiLevelHierarchy"/>
    <dgm:cxn modelId="{8B3B2CC5-EE48-439F-82BE-066070B88458}" type="presParOf" srcId="{FA4E064F-0EF4-435B-B19A-AC48B9E4EE24}" destId="{E74FF5C9-413E-4599-B5EF-A106F918E6E8}" srcOrd="0" destOrd="0" presId="urn:microsoft.com/office/officeart/2008/layout/HorizontalMultiLevelHierarchy"/>
    <dgm:cxn modelId="{DB6A5958-5B8D-434A-875C-F366B4E45A35}" type="presParOf" srcId="{E74FF5C9-413E-4599-B5EF-A106F918E6E8}" destId="{95BBBE55-9436-46D8-AF26-C0FC547D3E77}" srcOrd="0" destOrd="0" presId="urn:microsoft.com/office/officeart/2008/layout/HorizontalMultiLevelHierarchy"/>
    <dgm:cxn modelId="{6A77A579-020A-4B70-BC6D-F28A46B2145B}" type="presParOf" srcId="{FA4E064F-0EF4-435B-B19A-AC48B9E4EE24}" destId="{811CC556-4C4B-42BF-B3D2-ADFE377AB1E3}" srcOrd="1" destOrd="0" presId="urn:microsoft.com/office/officeart/2008/layout/HorizontalMultiLevelHierarchy"/>
    <dgm:cxn modelId="{5EC88EB3-9ABA-4315-BD49-C120FAFAADA6}" type="presParOf" srcId="{811CC556-4C4B-42BF-B3D2-ADFE377AB1E3}" destId="{2FA3118C-00F8-4DB4-9CCB-F9A03BDE4F09}" srcOrd="0" destOrd="0" presId="urn:microsoft.com/office/officeart/2008/layout/HorizontalMultiLevelHierarchy"/>
    <dgm:cxn modelId="{9E2EA7BD-C275-45A1-82E8-06F03C5C8FBA}" type="presParOf" srcId="{811CC556-4C4B-42BF-B3D2-ADFE377AB1E3}" destId="{CD6EC2B9-7835-419D-BEF3-8FC8AA3AEBE5}" srcOrd="1" destOrd="0" presId="urn:microsoft.com/office/officeart/2008/layout/HorizontalMultiLevelHierarchy"/>
    <dgm:cxn modelId="{B75F0BF6-0C8E-4D2A-B32B-B0F4C264C8A8}" type="presParOf" srcId="{853034C4-470C-4C72-A0D9-3D22C30BD1BE}" destId="{C6482F71-37BE-4353-81CC-3D6A99B22F7F}" srcOrd="6" destOrd="0" presId="urn:microsoft.com/office/officeart/2008/layout/HorizontalMultiLevelHierarchy"/>
    <dgm:cxn modelId="{218D7F51-A8B2-497E-8DF4-EE14B8AF4DFD}" type="presParOf" srcId="{C6482F71-37BE-4353-81CC-3D6A99B22F7F}" destId="{6E791C61-AF0A-49D0-9B8C-FC4A7CA23D65}" srcOrd="0" destOrd="0" presId="urn:microsoft.com/office/officeart/2008/layout/HorizontalMultiLevelHierarchy"/>
    <dgm:cxn modelId="{E58D95FD-BB3F-4F69-8389-8713FFA104FE}" type="presParOf" srcId="{853034C4-470C-4C72-A0D9-3D22C30BD1BE}" destId="{4008F3EE-BDFF-4CD3-9D9B-873948435B5F}" srcOrd="7" destOrd="0" presId="urn:microsoft.com/office/officeart/2008/layout/HorizontalMultiLevelHierarchy"/>
    <dgm:cxn modelId="{C93F4B9E-D53F-40C8-9D5C-71B77E599DE1}" type="presParOf" srcId="{4008F3EE-BDFF-4CD3-9D9B-873948435B5F}" destId="{F6F90CB4-5F99-4E95-97A1-2796A86E554B}" srcOrd="0" destOrd="0" presId="urn:microsoft.com/office/officeart/2008/layout/HorizontalMultiLevelHierarchy"/>
    <dgm:cxn modelId="{C453C5F4-DE1F-465A-B7ED-3F553875C11C}" type="presParOf" srcId="{4008F3EE-BDFF-4CD3-9D9B-873948435B5F}" destId="{A92A9122-8B56-4273-9B44-CD2B3F5E8792}" srcOrd="1" destOrd="0" presId="urn:microsoft.com/office/officeart/2008/layout/HorizontalMultiLevelHierarchy"/>
    <dgm:cxn modelId="{1CA8CD9B-CA4E-499E-B1AF-1BB22BD360B9}" type="presParOf" srcId="{A92A9122-8B56-4273-9B44-CD2B3F5E8792}" destId="{C4366020-DB06-4AEE-9065-17D17FD88346}" srcOrd="0" destOrd="0" presId="urn:microsoft.com/office/officeart/2008/layout/HorizontalMultiLevelHierarchy"/>
    <dgm:cxn modelId="{38A0A222-DF82-46FF-8E0D-45B57FC61E7C}" type="presParOf" srcId="{C4366020-DB06-4AEE-9065-17D17FD88346}" destId="{024E771A-0834-4216-B602-79B7F6A5A248}" srcOrd="0" destOrd="0" presId="urn:microsoft.com/office/officeart/2008/layout/HorizontalMultiLevelHierarchy"/>
    <dgm:cxn modelId="{3427A8E0-BDD9-459B-A063-CA54223A732D}" type="presParOf" srcId="{A92A9122-8B56-4273-9B44-CD2B3F5E8792}" destId="{800F6795-9644-4FD5-8F2B-409793770C0B}" srcOrd="1" destOrd="0" presId="urn:microsoft.com/office/officeart/2008/layout/HorizontalMultiLevelHierarchy"/>
    <dgm:cxn modelId="{31C2BF73-A716-4F02-9364-4BD029E42B7C}" type="presParOf" srcId="{800F6795-9644-4FD5-8F2B-409793770C0B}" destId="{008329EB-6C4B-4930-B1D0-EB797AC5FE07}" srcOrd="0" destOrd="0" presId="urn:microsoft.com/office/officeart/2008/layout/HorizontalMultiLevelHierarchy"/>
    <dgm:cxn modelId="{3D7BBE46-59ED-4D2A-8615-A20EE93A286A}" type="presParOf" srcId="{800F6795-9644-4FD5-8F2B-409793770C0B}" destId="{5FBE8699-19BE-4A2E-A314-9D04F1C53CDA}" srcOrd="1" destOrd="0" presId="urn:microsoft.com/office/officeart/2008/layout/HorizontalMultiLevelHierarchy"/>
    <dgm:cxn modelId="{A61FEFBD-EA61-4779-A7E3-65C3087CCF1D}" type="presParOf" srcId="{5FBE8699-19BE-4A2E-A314-9D04F1C53CDA}" destId="{F75435D1-D540-4561-AF18-0D46582FB6AA}" srcOrd="0" destOrd="0" presId="urn:microsoft.com/office/officeart/2008/layout/HorizontalMultiLevelHierarchy"/>
    <dgm:cxn modelId="{CDCB2C03-C94B-4238-9471-8EDFA7804F38}" type="presParOf" srcId="{F75435D1-D540-4561-AF18-0D46582FB6AA}" destId="{FCEA41F6-D6C0-44B5-9C1C-0D2920B438E9}" srcOrd="0" destOrd="0" presId="urn:microsoft.com/office/officeart/2008/layout/HorizontalMultiLevelHierarchy"/>
    <dgm:cxn modelId="{68697298-E944-4ECB-A6E9-3C16FE907A39}" type="presParOf" srcId="{5FBE8699-19BE-4A2E-A314-9D04F1C53CDA}" destId="{73F009A0-7107-4A11-A7F3-C34FB2039BFA}" srcOrd="1" destOrd="0" presId="urn:microsoft.com/office/officeart/2008/layout/HorizontalMultiLevelHierarchy"/>
    <dgm:cxn modelId="{7E98F807-93DF-4B5B-AA34-C036D5CF02E3}" type="presParOf" srcId="{73F009A0-7107-4A11-A7F3-C34FB2039BFA}" destId="{89F86646-EAF4-4CC3-9E92-6B7501A5321F}" srcOrd="0" destOrd="0" presId="urn:microsoft.com/office/officeart/2008/layout/HorizontalMultiLevelHierarchy"/>
    <dgm:cxn modelId="{33F5AE7D-5D4E-467C-9C5B-31992BAF0AB1}" type="presParOf" srcId="{73F009A0-7107-4A11-A7F3-C34FB2039BFA}" destId="{BF4401CD-3D15-468F-9000-8C093C8BBD2C}" srcOrd="1" destOrd="0" presId="urn:microsoft.com/office/officeart/2008/layout/HorizontalMultiLevelHierarchy"/>
    <dgm:cxn modelId="{DC61AE52-1E51-4DC8-815A-A996298818C9}" type="presParOf" srcId="{5FBE8699-19BE-4A2E-A314-9D04F1C53CDA}" destId="{8712F36A-DDEF-4385-90C3-CACAEA6FE377}" srcOrd="2" destOrd="0" presId="urn:microsoft.com/office/officeart/2008/layout/HorizontalMultiLevelHierarchy"/>
    <dgm:cxn modelId="{39B3BC27-AAF4-403A-B4B6-DAF6347E1DF8}" type="presParOf" srcId="{8712F36A-DDEF-4385-90C3-CACAEA6FE377}" destId="{AE4D4F9D-D1BC-4C19-A2DE-9438587B6D23}" srcOrd="0" destOrd="0" presId="urn:microsoft.com/office/officeart/2008/layout/HorizontalMultiLevelHierarchy"/>
    <dgm:cxn modelId="{4EFF252A-6688-4866-BBB5-2BA964F2F7ED}" type="presParOf" srcId="{5FBE8699-19BE-4A2E-A314-9D04F1C53CDA}" destId="{7596E7D4-D08D-4007-8442-76668671A669}" srcOrd="3" destOrd="0" presId="urn:microsoft.com/office/officeart/2008/layout/HorizontalMultiLevelHierarchy"/>
    <dgm:cxn modelId="{B0167725-8936-4D7A-86E6-06D06A906EC6}" type="presParOf" srcId="{7596E7D4-D08D-4007-8442-76668671A669}" destId="{23515310-3740-4D6B-BECE-3895D7ADD3C1}" srcOrd="0" destOrd="0" presId="urn:microsoft.com/office/officeart/2008/layout/HorizontalMultiLevelHierarchy"/>
    <dgm:cxn modelId="{8E954233-32EB-4042-B451-1B81D9542955}" type="presParOf" srcId="{7596E7D4-D08D-4007-8442-76668671A669}" destId="{73CC719A-3A63-4922-944E-E0E326F3502B}" srcOrd="1" destOrd="0" presId="urn:microsoft.com/office/officeart/2008/layout/HorizontalMultiLevelHierarchy"/>
    <dgm:cxn modelId="{99D1DF98-20C4-470D-8778-061644EBCB53}" type="presParOf" srcId="{73CC719A-3A63-4922-944E-E0E326F3502B}" destId="{EEA94B48-AD6F-4F07-8417-F733C54514A5}" srcOrd="0" destOrd="0" presId="urn:microsoft.com/office/officeart/2008/layout/HorizontalMultiLevelHierarchy"/>
    <dgm:cxn modelId="{3D47768F-59D1-485D-91AB-04C2B284AF44}" type="presParOf" srcId="{EEA94B48-AD6F-4F07-8417-F733C54514A5}" destId="{F3DC833D-8AF7-4B37-A666-00DE737BCEDC}" srcOrd="0" destOrd="0" presId="urn:microsoft.com/office/officeart/2008/layout/HorizontalMultiLevelHierarchy"/>
    <dgm:cxn modelId="{9FFBB82C-53DB-41E1-8625-CB2A64BB9271}" type="presParOf" srcId="{73CC719A-3A63-4922-944E-E0E326F3502B}" destId="{8CB0AB8E-826E-40FF-9B0A-3F7DF906BB02}" srcOrd="1" destOrd="0" presId="urn:microsoft.com/office/officeart/2008/layout/HorizontalMultiLevelHierarchy"/>
    <dgm:cxn modelId="{E93D5380-5702-46C6-A823-B9C35B3C553B}" type="presParOf" srcId="{8CB0AB8E-826E-40FF-9B0A-3F7DF906BB02}" destId="{02D47B8F-56DD-456F-BC26-C9533D098367}" srcOrd="0" destOrd="0" presId="urn:microsoft.com/office/officeart/2008/layout/HorizontalMultiLevelHierarchy"/>
    <dgm:cxn modelId="{7A12941B-FB99-4436-94D3-9C8EA906D3F9}" type="presParOf" srcId="{8CB0AB8E-826E-40FF-9B0A-3F7DF906BB02}" destId="{385DD492-06A3-49F8-80F3-FC046D6979E6}" srcOrd="1" destOrd="0" presId="urn:microsoft.com/office/officeart/2008/layout/HorizontalMultiLevelHierarchy"/>
    <dgm:cxn modelId="{B30591AF-A7D3-4582-B4CB-3874A93367B4}" type="presParOf" srcId="{73CC719A-3A63-4922-944E-E0E326F3502B}" destId="{11719EC5-ECDC-47E8-A109-010DB3FEF22D}" srcOrd="2" destOrd="0" presId="urn:microsoft.com/office/officeart/2008/layout/HorizontalMultiLevelHierarchy"/>
    <dgm:cxn modelId="{8DDC8E17-F030-4E48-A5A6-4F5FC4A85782}" type="presParOf" srcId="{11719EC5-ECDC-47E8-A109-010DB3FEF22D}" destId="{5FB0EB46-8808-41AB-B32A-9AFC08F76950}" srcOrd="0" destOrd="0" presId="urn:microsoft.com/office/officeart/2008/layout/HorizontalMultiLevelHierarchy"/>
    <dgm:cxn modelId="{E0BF6130-C795-4E52-B208-F92E95ABC3AC}" type="presParOf" srcId="{73CC719A-3A63-4922-944E-E0E326F3502B}" destId="{A45A21FE-DD54-4A46-BF34-B968BB4922FC}" srcOrd="3" destOrd="0" presId="urn:microsoft.com/office/officeart/2008/layout/HorizontalMultiLevelHierarchy"/>
    <dgm:cxn modelId="{A0EFD35D-08DC-4A5E-82D7-4E13DC96730A}" type="presParOf" srcId="{A45A21FE-DD54-4A46-BF34-B968BB4922FC}" destId="{DAC2156B-9880-4430-B4E0-02ADAAEA6463}" srcOrd="0" destOrd="0" presId="urn:microsoft.com/office/officeart/2008/layout/HorizontalMultiLevelHierarchy"/>
    <dgm:cxn modelId="{D68D82DE-CBDB-4414-B20F-8F2DC38E1EBB}" type="presParOf" srcId="{A45A21FE-DD54-4A46-BF34-B968BB4922FC}" destId="{FB3FDD7F-F268-48FF-B587-FC7F92A2D691}" srcOrd="1" destOrd="0" presId="urn:microsoft.com/office/officeart/2008/layout/HorizontalMultiLevelHierarchy"/>
    <dgm:cxn modelId="{287BDEFD-59DF-4687-8AAA-2F6724ACA6DB}" type="presParOf" srcId="{73CC719A-3A63-4922-944E-E0E326F3502B}" destId="{AFF99875-B416-4212-8F75-408D9A2E3F97}" srcOrd="4" destOrd="0" presId="urn:microsoft.com/office/officeart/2008/layout/HorizontalMultiLevelHierarchy"/>
    <dgm:cxn modelId="{5EE78069-A8DA-4BCC-BC39-3E721237C1CE}" type="presParOf" srcId="{AFF99875-B416-4212-8F75-408D9A2E3F97}" destId="{9D6D6979-580F-43F0-9701-E16396974D89}" srcOrd="0" destOrd="0" presId="urn:microsoft.com/office/officeart/2008/layout/HorizontalMultiLevelHierarchy"/>
    <dgm:cxn modelId="{61C35FB0-2DC2-41A4-B7D2-AA4EF28CF035}" type="presParOf" srcId="{73CC719A-3A63-4922-944E-E0E326F3502B}" destId="{74A0C02B-5BB0-4F46-925E-B0B476CBAB2F}" srcOrd="5" destOrd="0" presId="urn:microsoft.com/office/officeart/2008/layout/HorizontalMultiLevelHierarchy"/>
    <dgm:cxn modelId="{1A08077F-E935-4B3F-B371-8F150CACCCCA}" type="presParOf" srcId="{74A0C02B-5BB0-4F46-925E-B0B476CBAB2F}" destId="{E9292C67-1CB9-471A-BC51-8B6FB9A64702}" srcOrd="0" destOrd="0" presId="urn:microsoft.com/office/officeart/2008/layout/HorizontalMultiLevelHierarchy"/>
    <dgm:cxn modelId="{C122733D-3F26-41AB-910E-554ACFF7D0CE}" type="presParOf" srcId="{74A0C02B-5BB0-4F46-925E-B0B476CBAB2F}" destId="{C0B271A1-DB5E-48DA-A179-8585B1D350F7}" srcOrd="1" destOrd="0" presId="urn:microsoft.com/office/officeart/2008/layout/HorizontalMultiLevelHierarchy"/>
    <dgm:cxn modelId="{EBF7C281-6E9A-4659-A092-3C3E096E6E74}" type="presParOf" srcId="{C0B271A1-DB5E-48DA-A179-8585B1D350F7}" destId="{71389271-BCE5-467A-A51D-1147A8DC777E}" srcOrd="0" destOrd="0" presId="urn:microsoft.com/office/officeart/2008/layout/HorizontalMultiLevelHierarchy"/>
    <dgm:cxn modelId="{83010589-27B5-4B87-ACCF-F1EC5E1642FC}" type="presParOf" srcId="{71389271-BCE5-467A-A51D-1147A8DC777E}" destId="{B1CD5BF6-94FA-49A7-B2F7-189F02BAF4A2}" srcOrd="0" destOrd="0" presId="urn:microsoft.com/office/officeart/2008/layout/HorizontalMultiLevelHierarchy"/>
    <dgm:cxn modelId="{037A986A-DEC0-428B-A62A-0CE661D184AD}" type="presParOf" srcId="{C0B271A1-DB5E-48DA-A179-8585B1D350F7}" destId="{353E7050-51A6-4135-98DF-D62192A681AA}" srcOrd="1" destOrd="0" presId="urn:microsoft.com/office/officeart/2008/layout/HorizontalMultiLevelHierarchy"/>
    <dgm:cxn modelId="{B12DFC68-CDD3-4575-B7F0-C70673E555DE}" type="presParOf" srcId="{353E7050-51A6-4135-98DF-D62192A681AA}" destId="{ED678A24-1352-4C94-8FEA-575DCDC0D027}" srcOrd="0" destOrd="0" presId="urn:microsoft.com/office/officeart/2008/layout/HorizontalMultiLevelHierarchy"/>
    <dgm:cxn modelId="{7C399A2E-23DC-44F3-BCB1-E72E252508CD}" type="presParOf" srcId="{353E7050-51A6-4135-98DF-D62192A681AA}" destId="{BB14A268-FB3C-4EE8-B6C3-3386CC44D9FF}" srcOrd="1" destOrd="0" presId="urn:microsoft.com/office/officeart/2008/layout/HorizontalMultiLevelHierarchy"/>
    <dgm:cxn modelId="{27CA45AA-B876-4203-ADE0-37244BB4127E}" type="presParOf" srcId="{C0B271A1-DB5E-48DA-A179-8585B1D350F7}" destId="{9F1B8D70-0633-474F-8988-4ACE808B78D1}" srcOrd="2" destOrd="0" presId="urn:microsoft.com/office/officeart/2008/layout/HorizontalMultiLevelHierarchy"/>
    <dgm:cxn modelId="{04F3C8B5-83B4-4BD1-AF2C-99F85C1CDB39}" type="presParOf" srcId="{9F1B8D70-0633-474F-8988-4ACE808B78D1}" destId="{7DCFA844-FABC-4642-804D-B09696CF8286}" srcOrd="0" destOrd="0" presId="urn:microsoft.com/office/officeart/2008/layout/HorizontalMultiLevelHierarchy"/>
    <dgm:cxn modelId="{A30BB642-6498-47B4-B5BF-D55BE4B5C36E}" type="presParOf" srcId="{C0B271A1-DB5E-48DA-A179-8585B1D350F7}" destId="{3043E201-71AB-4443-83FE-D75079F770E6}" srcOrd="3" destOrd="0" presId="urn:microsoft.com/office/officeart/2008/layout/HorizontalMultiLevelHierarchy"/>
    <dgm:cxn modelId="{19D45900-B8E7-41E7-A056-504C2F7E7E89}" type="presParOf" srcId="{3043E201-71AB-4443-83FE-D75079F770E6}" destId="{A77DDB5E-E7B1-460E-8104-24938CDC6984}" srcOrd="0" destOrd="0" presId="urn:microsoft.com/office/officeart/2008/layout/HorizontalMultiLevelHierarchy"/>
    <dgm:cxn modelId="{442350D1-DD84-4843-B061-00DFF371E43E}" type="presParOf" srcId="{3043E201-71AB-4443-83FE-D75079F770E6}" destId="{1C4C9F1F-2849-445C-9C1F-7584982922DC}"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6EED5E-A826-4F33-9EA1-DF4DAB35ED80}">
      <dsp:nvSpPr>
        <dsp:cNvPr id="0" name=""/>
        <dsp:cNvSpPr/>
      </dsp:nvSpPr>
      <dsp:spPr>
        <a:xfrm>
          <a:off x="3666219" y="2160240"/>
          <a:ext cx="732456" cy="787390"/>
        </a:xfrm>
        <a:custGeom>
          <a:avLst/>
          <a:gdLst/>
          <a:ahLst/>
          <a:cxnLst/>
          <a:rect l="0" t="0" r="0" b="0"/>
          <a:pathLst>
            <a:path>
              <a:moveTo>
                <a:pt x="0" y="0"/>
              </a:moveTo>
              <a:lnTo>
                <a:pt x="366228" y="0"/>
              </a:lnTo>
              <a:lnTo>
                <a:pt x="366228" y="787390"/>
              </a:lnTo>
              <a:lnTo>
                <a:pt x="732456" y="787390"/>
              </a:lnTo>
            </a:path>
          </a:pathLst>
        </a:custGeom>
        <a:noFill/>
        <a:ln w="25400" cap="flat" cmpd="sng" algn="ctr">
          <a:solidFill>
            <a:schemeClr val="accent3">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92B38565-1CAA-4D2C-BEDE-5D4146FCE41D}">
      <dsp:nvSpPr>
        <dsp:cNvPr id="0" name=""/>
        <dsp:cNvSpPr/>
      </dsp:nvSpPr>
      <dsp:spPr>
        <a:xfrm>
          <a:off x="3666219" y="1370481"/>
          <a:ext cx="718576" cy="789758"/>
        </a:xfrm>
        <a:custGeom>
          <a:avLst/>
          <a:gdLst/>
          <a:ahLst/>
          <a:cxnLst/>
          <a:rect l="0" t="0" r="0" b="0"/>
          <a:pathLst>
            <a:path>
              <a:moveTo>
                <a:pt x="0" y="789758"/>
              </a:moveTo>
              <a:lnTo>
                <a:pt x="352348" y="789758"/>
              </a:lnTo>
              <a:lnTo>
                <a:pt x="352348" y="0"/>
              </a:lnTo>
              <a:lnTo>
                <a:pt x="718576" y="0"/>
              </a:lnTo>
            </a:path>
          </a:pathLst>
        </a:custGeom>
        <a:noFill/>
        <a:ln w="25400" cap="flat" cmpd="sng" algn="ctr">
          <a:solidFill>
            <a:schemeClr val="accent3">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53F846F8-3FFA-4F9F-AEBD-6FD91BDDE8CD}">
      <dsp:nvSpPr>
        <dsp:cNvPr id="0" name=""/>
        <dsp:cNvSpPr/>
      </dsp:nvSpPr>
      <dsp:spPr>
        <a:xfrm>
          <a:off x="3937" y="1601742"/>
          <a:ext cx="3662281" cy="1116995"/>
        </a:xfrm>
        <a:prstGeom prst="rect">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it-IT" sz="2700" kern="1200" dirty="0" smtClean="0"/>
            <a:t>Difficoltà di una ricerca giusta e veloce su risoluzione di esercizi</a:t>
          </a:r>
          <a:endParaRPr lang="it-IT" sz="2700" kern="1200" dirty="0"/>
        </a:p>
      </dsp:txBody>
      <dsp:txXfrm>
        <a:off x="3937" y="1601742"/>
        <a:ext cx="3662281" cy="1116995"/>
      </dsp:txXfrm>
    </dsp:sp>
    <dsp:sp modelId="{6679A3BD-D133-4FFA-9D85-E4AFC9B1DAAD}">
      <dsp:nvSpPr>
        <dsp:cNvPr id="0" name=""/>
        <dsp:cNvSpPr/>
      </dsp:nvSpPr>
      <dsp:spPr>
        <a:xfrm>
          <a:off x="4384796" y="811983"/>
          <a:ext cx="3662281" cy="1116995"/>
        </a:xfrm>
        <a:prstGeom prst="rec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it-IT" sz="2700" kern="1200" dirty="0" smtClean="0">
              <a:solidFill>
                <a:schemeClr val="tx1"/>
              </a:solidFill>
            </a:rPr>
            <a:t>Controllo della correttezza</a:t>
          </a:r>
          <a:endParaRPr lang="it-IT" sz="2700" kern="1200" dirty="0">
            <a:solidFill>
              <a:schemeClr val="tx1"/>
            </a:solidFill>
          </a:endParaRPr>
        </a:p>
      </dsp:txBody>
      <dsp:txXfrm>
        <a:off x="4384796" y="811983"/>
        <a:ext cx="3662281" cy="1116995"/>
      </dsp:txXfrm>
    </dsp:sp>
    <dsp:sp modelId="{13D197F2-708C-42A4-B6E0-82AF9364EB15}">
      <dsp:nvSpPr>
        <dsp:cNvPr id="0" name=""/>
        <dsp:cNvSpPr/>
      </dsp:nvSpPr>
      <dsp:spPr>
        <a:xfrm>
          <a:off x="4398676" y="2389132"/>
          <a:ext cx="3662281" cy="1116995"/>
        </a:xfrm>
        <a:prstGeom prst="rec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it-IT" sz="2700" kern="1200" dirty="0" smtClean="0">
              <a:solidFill>
                <a:schemeClr val="tx1"/>
              </a:solidFill>
            </a:rPr>
            <a:t>Database vasto       </a:t>
          </a:r>
          <a:endParaRPr lang="it-IT" sz="2700" kern="1200" dirty="0">
            <a:solidFill>
              <a:schemeClr val="tx1"/>
            </a:solidFill>
          </a:endParaRPr>
        </a:p>
      </dsp:txBody>
      <dsp:txXfrm>
        <a:off x="4398676" y="2389132"/>
        <a:ext cx="3662281" cy="11169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AFF575-D3FC-4E2C-B63F-826C4193A3E2}">
      <dsp:nvSpPr>
        <dsp:cNvPr id="0" name=""/>
        <dsp:cNvSpPr/>
      </dsp:nvSpPr>
      <dsp:spPr>
        <a:xfrm>
          <a:off x="4949597" y="4315056"/>
          <a:ext cx="665137" cy="633705"/>
        </a:xfrm>
        <a:custGeom>
          <a:avLst/>
          <a:gdLst/>
          <a:ahLst/>
          <a:cxnLst/>
          <a:rect l="0" t="0" r="0" b="0"/>
          <a:pathLst>
            <a:path>
              <a:moveTo>
                <a:pt x="0" y="0"/>
              </a:moveTo>
              <a:lnTo>
                <a:pt x="332568" y="0"/>
              </a:lnTo>
              <a:lnTo>
                <a:pt x="332568" y="633705"/>
              </a:lnTo>
              <a:lnTo>
                <a:pt x="665137" y="633705"/>
              </a:lnTo>
            </a:path>
          </a:pathLst>
        </a:custGeom>
        <a:noFill/>
        <a:ln w="25400" cap="flat" cmpd="sng" algn="ctr">
          <a:solidFill>
            <a:schemeClr val="accent3">
              <a:shade val="8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5259198" y="4608942"/>
        <a:ext cx="45934" cy="45934"/>
      </dsp:txXfrm>
    </dsp:sp>
    <dsp:sp modelId="{40DD755B-1490-4945-8049-90124950F128}">
      <dsp:nvSpPr>
        <dsp:cNvPr id="0" name=""/>
        <dsp:cNvSpPr/>
      </dsp:nvSpPr>
      <dsp:spPr>
        <a:xfrm>
          <a:off x="4949597" y="3622310"/>
          <a:ext cx="665137" cy="692746"/>
        </a:xfrm>
        <a:custGeom>
          <a:avLst/>
          <a:gdLst/>
          <a:ahLst/>
          <a:cxnLst/>
          <a:rect l="0" t="0" r="0" b="0"/>
          <a:pathLst>
            <a:path>
              <a:moveTo>
                <a:pt x="0" y="692746"/>
              </a:moveTo>
              <a:lnTo>
                <a:pt x="332568" y="692746"/>
              </a:lnTo>
              <a:lnTo>
                <a:pt x="332568" y="0"/>
              </a:lnTo>
              <a:lnTo>
                <a:pt x="665137" y="0"/>
              </a:lnTo>
            </a:path>
          </a:pathLst>
        </a:custGeom>
        <a:noFill/>
        <a:ln w="25400" cap="flat" cmpd="sng" algn="ctr">
          <a:solidFill>
            <a:schemeClr val="accent3">
              <a:shade val="8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5258156" y="3944674"/>
        <a:ext cx="48018" cy="48018"/>
      </dsp:txXfrm>
    </dsp:sp>
    <dsp:sp modelId="{96B9FEA8-653F-49CB-8117-1C280DB09367}">
      <dsp:nvSpPr>
        <dsp:cNvPr id="0" name=""/>
        <dsp:cNvSpPr/>
      </dsp:nvSpPr>
      <dsp:spPr>
        <a:xfrm>
          <a:off x="1016640" y="3348372"/>
          <a:ext cx="607270" cy="966684"/>
        </a:xfrm>
        <a:custGeom>
          <a:avLst/>
          <a:gdLst/>
          <a:ahLst/>
          <a:cxnLst/>
          <a:rect l="0" t="0" r="0" b="0"/>
          <a:pathLst>
            <a:path>
              <a:moveTo>
                <a:pt x="0" y="0"/>
              </a:moveTo>
              <a:lnTo>
                <a:pt x="303635" y="0"/>
              </a:lnTo>
              <a:lnTo>
                <a:pt x="303635" y="966684"/>
              </a:lnTo>
              <a:lnTo>
                <a:pt x="607270" y="966684"/>
              </a:lnTo>
            </a:path>
          </a:pathLst>
        </a:custGeom>
        <a:noFill/>
        <a:ln w="25400" cap="flat" cmpd="sng" algn="ctr">
          <a:solidFill>
            <a:schemeClr val="accent3">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1291735" y="3803174"/>
        <a:ext cx="57080" cy="57080"/>
      </dsp:txXfrm>
    </dsp:sp>
    <dsp:sp modelId="{E3C4ED76-32BA-4496-BAF8-7BA2FBAE3706}">
      <dsp:nvSpPr>
        <dsp:cNvPr id="0" name=""/>
        <dsp:cNvSpPr/>
      </dsp:nvSpPr>
      <dsp:spPr>
        <a:xfrm>
          <a:off x="4949597" y="2309179"/>
          <a:ext cx="665137" cy="91440"/>
        </a:xfrm>
        <a:custGeom>
          <a:avLst/>
          <a:gdLst/>
          <a:ahLst/>
          <a:cxnLst/>
          <a:rect l="0" t="0" r="0" b="0"/>
          <a:pathLst>
            <a:path>
              <a:moveTo>
                <a:pt x="0" y="45720"/>
              </a:moveTo>
              <a:lnTo>
                <a:pt x="665137" y="45720"/>
              </a:lnTo>
            </a:path>
          </a:pathLst>
        </a:custGeom>
        <a:noFill/>
        <a:ln w="25400" cap="flat" cmpd="sng" algn="ctr">
          <a:solidFill>
            <a:schemeClr val="accent3">
              <a:shade val="8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5265537" y="2338270"/>
        <a:ext cx="33256" cy="33256"/>
      </dsp:txXfrm>
    </dsp:sp>
    <dsp:sp modelId="{3AC2FFDE-B241-4A85-A871-EFE79B7411DB}">
      <dsp:nvSpPr>
        <dsp:cNvPr id="0" name=""/>
        <dsp:cNvSpPr/>
      </dsp:nvSpPr>
      <dsp:spPr>
        <a:xfrm>
          <a:off x="1016640" y="2354899"/>
          <a:ext cx="607270" cy="993472"/>
        </a:xfrm>
        <a:custGeom>
          <a:avLst/>
          <a:gdLst/>
          <a:ahLst/>
          <a:cxnLst/>
          <a:rect l="0" t="0" r="0" b="0"/>
          <a:pathLst>
            <a:path>
              <a:moveTo>
                <a:pt x="0" y="993472"/>
              </a:moveTo>
              <a:lnTo>
                <a:pt x="303635" y="993472"/>
              </a:lnTo>
              <a:lnTo>
                <a:pt x="303635" y="0"/>
              </a:lnTo>
              <a:lnTo>
                <a:pt x="607270" y="0"/>
              </a:lnTo>
            </a:path>
          </a:pathLst>
        </a:custGeom>
        <a:noFill/>
        <a:ln w="25400" cap="flat" cmpd="sng" algn="ctr">
          <a:solidFill>
            <a:schemeClr val="accent3">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1291166" y="2822526"/>
        <a:ext cx="58218" cy="58218"/>
      </dsp:txXfrm>
    </dsp:sp>
    <dsp:sp modelId="{0E1B0E4A-CCC1-4E69-945E-33B57DDFFA46}">
      <dsp:nvSpPr>
        <dsp:cNvPr id="0" name=""/>
        <dsp:cNvSpPr/>
      </dsp:nvSpPr>
      <dsp:spPr>
        <a:xfrm rot="16200000">
          <a:off x="-2158558" y="2841407"/>
          <a:ext cx="5336467" cy="1013928"/>
        </a:xfrm>
        <a:prstGeom prst="rec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it-IT" sz="3700" kern="1200" dirty="0" smtClean="0">
              <a:solidFill>
                <a:schemeClr val="tx1"/>
              </a:solidFill>
            </a:rPr>
            <a:t>   Controllo della correttezza</a:t>
          </a:r>
          <a:endParaRPr lang="it-IT" sz="3700" kern="1200" dirty="0">
            <a:solidFill>
              <a:schemeClr val="tx1"/>
            </a:solidFill>
          </a:endParaRPr>
        </a:p>
      </dsp:txBody>
      <dsp:txXfrm>
        <a:off x="-2158558" y="2841407"/>
        <a:ext cx="5336467" cy="1013928"/>
      </dsp:txXfrm>
    </dsp:sp>
    <dsp:sp modelId="{4D51D267-495D-4E35-B8BC-614F190A1F3D}">
      <dsp:nvSpPr>
        <dsp:cNvPr id="0" name=""/>
        <dsp:cNvSpPr/>
      </dsp:nvSpPr>
      <dsp:spPr>
        <a:xfrm>
          <a:off x="1623910" y="1847934"/>
          <a:ext cx="3325686" cy="1013928"/>
        </a:xfrm>
        <a:prstGeom prst="rec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it-IT" sz="2500" kern="1200" dirty="0" smtClean="0">
              <a:solidFill>
                <a:schemeClr val="tx1"/>
              </a:solidFill>
            </a:rPr>
            <a:t>Controllo da parte degli utenti</a:t>
          </a:r>
          <a:endParaRPr lang="it-IT" sz="2500" kern="1200" dirty="0">
            <a:solidFill>
              <a:schemeClr val="tx1"/>
            </a:solidFill>
          </a:endParaRPr>
        </a:p>
      </dsp:txBody>
      <dsp:txXfrm>
        <a:off x="1623910" y="1847934"/>
        <a:ext cx="3325686" cy="1013928"/>
      </dsp:txXfrm>
    </dsp:sp>
    <dsp:sp modelId="{F28E0368-156E-42EF-AD82-E60E4672676C}">
      <dsp:nvSpPr>
        <dsp:cNvPr id="0" name=""/>
        <dsp:cNvSpPr/>
      </dsp:nvSpPr>
      <dsp:spPr>
        <a:xfrm>
          <a:off x="5614734" y="1847934"/>
          <a:ext cx="3325686" cy="1013928"/>
        </a:xfrm>
        <a:prstGeom prst="rec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it-IT" sz="2500" kern="1200" dirty="0" smtClean="0">
              <a:solidFill>
                <a:schemeClr val="tx1"/>
              </a:solidFill>
            </a:rPr>
            <a:t>Punti utenti con vantaggi</a:t>
          </a:r>
          <a:endParaRPr lang="it-IT" sz="2500" kern="1200" dirty="0">
            <a:solidFill>
              <a:schemeClr val="tx1"/>
            </a:solidFill>
          </a:endParaRPr>
        </a:p>
      </dsp:txBody>
      <dsp:txXfrm>
        <a:off x="5614734" y="1847934"/>
        <a:ext cx="3325686" cy="1013928"/>
      </dsp:txXfrm>
    </dsp:sp>
    <dsp:sp modelId="{246BC207-27D9-466D-B399-CB9AF2F92FE7}">
      <dsp:nvSpPr>
        <dsp:cNvPr id="0" name=""/>
        <dsp:cNvSpPr/>
      </dsp:nvSpPr>
      <dsp:spPr>
        <a:xfrm>
          <a:off x="1623910" y="3808092"/>
          <a:ext cx="3325686" cy="1013928"/>
        </a:xfrm>
        <a:prstGeom prst="rec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it-IT" sz="2500" kern="1200" dirty="0" smtClean="0">
              <a:solidFill>
                <a:schemeClr val="tx1"/>
              </a:solidFill>
            </a:rPr>
            <a:t>Semplicità e ordine di lettura</a:t>
          </a:r>
          <a:endParaRPr lang="it-IT" sz="2500" kern="1200" dirty="0">
            <a:solidFill>
              <a:schemeClr val="tx1"/>
            </a:solidFill>
          </a:endParaRPr>
        </a:p>
      </dsp:txBody>
      <dsp:txXfrm>
        <a:off x="1623910" y="3808092"/>
        <a:ext cx="3325686" cy="1013928"/>
      </dsp:txXfrm>
    </dsp:sp>
    <dsp:sp modelId="{21FC5FBB-1566-4509-A9F8-F22C38F44F85}">
      <dsp:nvSpPr>
        <dsp:cNvPr id="0" name=""/>
        <dsp:cNvSpPr/>
      </dsp:nvSpPr>
      <dsp:spPr>
        <a:xfrm>
          <a:off x="5614734" y="3115345"/>
          <a:ext cx="3325686" cy="1013928"/>
        </a:xfrm>
        <a:prstGeom prst="rec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it-IT" sz="2500" kern="1200" dirty="0" smtClean="0">
              <a:solidFill>
                <a:schemeClr val="tx1"/>
              </a:solidFill>
            </a:rPr>
            <a:t>Caratteri predefiniti per lettura chiara nelle varie materie</a:t>
          </a:r>
          <a:endParaRPr lang="it-IT" sz="2500" kern="1200" dirty="0">
            <a:solidFill>
              <a:schemeClr val="tx1"/>
            </a:solidFill>
          </a:endParaRPr>
        </a:p>
      </dsp:txBody>
      <dsp:txXfrm>
        <a:off x="5614734" y="3115345"/>
        <a:ext cx="3325686" cy="1013928"/>
      </dsp:txXfrm>
    </dsp:sp>
    <dsp:sp modelId="{761FABF1-55C5-4D51-A0A1-F4C818C43C9C}">
      <dsp:nvSpPr>
        <dsp:cNvPr id="0" name=""/>
        <dsp:cNvSpPr/>
      </dsp:nvSpPr>
      <dsp:spPr>
        <a:xfrm>
          <a:off x="5614734" y="4382756"/>
          <a:ext cx="3325686" cy="1132011"/>
        </a:xfrm>
        <a:prstGeom prst="rec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it-IT" sz="2500" kern="1200" dirty="0" smtClean="0">
              <a:solidFill>
                <a:schemeClr val="tx1"/>
              </a:solidFill>
            </a:rPr>
            <a:t>Interfaccia buona </a:t>
          </a:r>
          <a:endParaRPr lang="it-IT" sz="2500" kern="1200" dirty="0">
            <a:solidFill>
              <a:schemeClr val="tx1"/>
            </a:solidFill>
          </a:endParaRPr>
        </a:p>
      </dsp:txBody>
      <dsp:txXfrm>
        <a:off x="5614734" y="4382756"/>
        <a:ext cx="3325686" cy="113201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1B8D70-0633-474F-8988-4ACE808B78D1}">
      <dsp:nvSpPr>
        <dsp:cNvPr id="0" name=""/>
        <dsp:cNvSpPr/>
      </dsp:nvSpPr>
      <dsp:spPr>
        <a:xfrm>
          <a:off x="8248232" y="5605263"/>
          <a:ext cx="324093" cy="308777"/>
        </a:xfrm>
        <a:custGeom>
          <a:avLst/>
          <a:gdLst/>
          <a:ahLst/>
          <a:cxnLst/>
          <a:rect l="0" t="0" r="0" b="0"/>
          <a:pathLst>
            <a:path>
              <a:moveTo>
                <a:pt x="0" y="0"/>
              </a:moveTo>
              <a:lnTo>
                <a:pt x="162046" y="0"/>
              </a:lnTo>
              <a:lnTo>
                <a:pt x="162046" y="308777"/>
              </a:lnTo>
              <a:lnTo>
                <a:pt x="324093" y="308777"/>
              </a:lnTo>
            </a:path>
          </a:pathLst>
        </a:custGeom>
        <a:noFill/>
        <a:ln w="25400" cap="flat" cmpd="sng" algn="ctr">
          <a:solidFill>
            <a:schemeClr val="accent3">
              <a:shade val="8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8399088" y="5748461"/>
        <a:ext cx="22381" cy="22381"/>
      </dsp:txXfrm>
    </dsp:sp>
    <dsp:sp modelId="{71389271-BCE5-467A-A51D-1147A8DC777E}">
      <dsp:nvSpPr>
        <dsp:cNvPr id="0" name=""/>
        <dsp:cNvSpPr/>
      </dsp:nvSpPr>
      <dsp:spPr>
        <a:xfrm>
          <a:off x="8248232" y="5287583"/>
          <a:ext cx="356437" cy="317680"/>
        </a:xfrm>
        <a:custGeom>
          <a:avLst/>
          <a:gdLst/>
          <a:ahLst/>
          <a:cxnLst/>
          <a:rect l="0" t="0" r="0" b="0"/>
          <a:pathLst>
            <a:path>
              <a:moveTo>
                <a:pt x="0" y="317680"/>
              </a:moveTo>
              <a:lnTo>
                <a:pt x="178218" y="317680"/>
              </a:lnTo>
              <a:lnTo>
                <a:pt x="178218" y="0"/>
              </a:lnTo>
              <a:lnTo>
                <a:pt x="356437" y="0"/>
              </a:lnTo>
            </a:path>
          </a:pathLst>
        </a:custGeom>
        <a:noFill/>
        <a:ln w="25400" cap="flat" cmpd="sng" algn="ctr">
          <a:solidFill>
            <a:schemeClr val="accent3">
              <a:shade val="8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8414514" y="5434486"/>
        <a:ext cx="23873" cy="23873"/>
      </dsp:txXfrm>
    </dsp:sp>
    <dsp:sp modelId="{AFF99875-B416-4212-8F75-408D9A2E3F97}">
      <dsp:nvSpPr>
        <dsp:cNvPr id="0" name=""/>
        <dsp:cNvSpPr/>
      </dsp:nvSpPr>
      <dsp:spPr>
        <a:xfrm>
          <a:off x="6331869" y="4994234"/>
          <a:ext cx="295897" cy="611029"/>
        </a:xfrm>
        <a:custGeom>
          <a:avLst/>
          <a:gdLst/>
          <a:ahLst/>
          <a:cxnLst/>
          <a:rect l="0" t="0" r="0" b="0"/>
          <a:pathLst>
            <a:path>
              <a:moveTo>
                <a:pt x="0" y="0"/>
              </a:moveTo>
              <a:lnTo>
                <a:pt x="147948" y="0"/>
              </a:lnTo>
              <a:lnTo>
                <a:pt x="147948" y="611029"/>
              </a:lnTo>
              <a:lnTo>
                <a:pt x="295897" y="611029"/>
              </a:lnTo>
            </a:path>
          </a:pathLst>
        </a:custGeom>
        <a:noFill/>
        <a:ln w="25400" cap="flat" cmpd="sng" algn="ctr">
          <a:solidFill>
            <a:schemeClr val="accent3">
              <a:shade val="8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6462845" y="5282776"/>
        <a:ext cx="33945" cy="33945"/>
      </dsp:txXfrm>
    </dsp:sp>
    <dsp:sp modelId="{11719EC5-ECDC-47E8-A109-010DB3FEF22D}">
      <dsp:nvSpPr>
        <dsp:cNvPr id="0" name=""/>
        <dsp:cNvSpPr/>
      </dsp:nvSpPr>
      <dsp:spPr>
        <a:xfrm>
          <a:off x="6331869" y="4941988"/>
          <a:ext cx="295897" cy="91440"/>
        </a:xfrm>
        <a:custGeom>
          <a:avLst/>
          <a:gdLst/>
          <a:ahLst/>
          <a:cxnLst/>
          <a:rect l="0" t="0" r="0" b="0"/>
          <a:pathLst>
            <a:path>
              <a:moveTo>
                <a:pt x="0" y="52246"/>
              </a:moveTo>
              <a:lnTo>
                <a:pt x="147948" y="52246"/>
              </a:lnTo>
              <a:lnTo>
                <a:pt x="147948" y="45720"/>
              </a:lnTo>
              <a:lnTo>
                <a:pt x="295897" y="45720"/>
              </a:lnTo>
            </a:path>
          </a:pathLst>
        </a:custGeom>
        <a:noFill/>
        <a:ln w="25400" cap="flat" cmpd="sng" algn="ctr">
          <a:solidFill>
            <a:schemeClr val="accent3">
              <a:shade val="8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6472419" y="4980308"/>
        <a:ext cx="14798" cy="14798"/>
      </dsp:txXfrm>
    </dsp:sp>
    <dsp:sp modelId="{EEA94B48-AD6F-4F07-8417-F733C54514A5}">
      <dsp:nvSpPr>
        <dsp:cNvPr id="0" name=""/>
        <dsp:cNvSpPr/>
      </dsp:nvSpPr>
      <dsp:spPr>
        <a:xfrm>
          <a:off x="6331869" y="4370152"/>
          <a:ext cx="295897" cy="624081"/>
        </a:xfrm>
        <a:custGeom>
          <a:avLst/>
          <a:gdLst/>
          <a:ahLst/>
          <a:cxnLst/>
          <a:rect l="0" t="0" r="0" b="0"/>
          <a:pathLst>
            <a:path>
              <a:moveTo>
                <a:pt x="0" y="624081"/>
              </a:moveTo>
              <a:lnTo>
                <a:pt x="147948" y="624081"/>
              </a:lnTo>
              <a:lnTo>
                <a:pt x="147948" y="0"/>
              </a:lnTo>
              <a:lnTo>
                <a:pt x="295897" y="0"/>
              </a:lnTo>
            </a:path>
          </a:pathLst>
        </a:custGeom>
        <a:noFill/>
        <a:ln w="25400" cap="flat" cmpd="sng" algn="ctr">
          <a:solidFill>
            <a:schemeClr val="accent3">
              <a:shade val="8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6462551" y="4664926"/>
        <a:ext cx="34533" cy="34533"/>
      </dsp:txXfrm>
    </dsp:sp>
    <dsp:sp modelId="{8712F36A-DDEF-4385-90C3-CACAEA6FE377}">
      <dsp:nvSpPr>
        <dsp:cNvPr id="0" name=""/>
        <dsp:cNvSpPr/>
      </dsp:nvSpPr>
      <dsp:spPr>
        <a:xfrm>
          <a:off x="4359114" y="4678930"/>
          <a:ext cx="352289" cy="315304"/>
        </a:xfrm>
        <a:custGeom>
          <a:avLst/>
          <a:gdLst/>
          <a:ahLst/>
          <a:cxnLst/>
          <a:rect l="0" t="0" r="0" b="0"/>
          <a:pathLst>
            <a:path>
              <a:moveTo>
                <a:pt x="0" y="0"/>
              </a:moveTo>
              <a:lnTo>
                <a:pt x="176144" y="0"/>
              </a:lnTo>
              <a:lnTo>
                <a:pt x="176144" y="315304"/>
              </a:lnTo>
              <a:lnTo>
                <a:pt x="352289" y="315304"/>
              </a:lnTo>
            </a:path>
          </a:pathLst>
        </a:custGeom>
        <a:noFill/>
        <a:ln w="25400" cap="flat" cmpd="sng" algn="ctr">
          <a:solidFill>
            <a:schemeClr val="accent3">
              <a:shade val="8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4523439" y="4824762"/>
        <a:ext cx="23639" cy="23639"/>
      </dsp:txXfrm>
    </dsp:sp>
    <dsp:sp modelId="{F75435D1-D540-4561-AF18-0D46582FB6AA}">
      <dsp:nvSpPr>
        <dsp:cNvPr id="0" name=""/>
        <dsp:cNvSpPr/>
      </dsp:nvSpPr>
      <dsp:spPr>
        <a:xfrm>
          <a:off x="4359114" y="4063444"/>
          <a:ext cx="393416" cy="615485"/>
        </a:xfrm>
        <a:custGeom>
          <a:avLst/>
          <a:gdLst/>
          <a:ahLst/>
          <a:cxnLst/>
          <a:rect l="0" t="0" r="0" b="0"/>
          <a:pathLst>
            <a:path>
              <a:moveTo>
                <a:pt x="0" y="615485"/>
              </a:moveTo>
              <a:lnTo>
                <a:pt x="196708" y="615485"/>
              </a:lnTo>
              <a:lnTo>
                <a:pt x="196708" y="0"/>
              </a:lnTo>
              <a:lnTo>
                <a:pt x="393416" y="0"/>
              </a:lnTo>
            </a:path>
          </a:pathLst>
        </a:custGeom>
        <a:noFill/>
        <a:ln w="25400" cap="flat" cmpd="sng" algn="ctr">
          <a:solidFill>
            <a:schemeClr val="accent3">
              <a:shade val="8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4537560" y="4352925"/>
        <a:ext cx="36523" cy="36523"/>
      </dsp:txXfrm>
    </dsp:sp>
    <dsp:sp modelId="{C4366020-DB06-4AEE-9065-17D17FD88346}">
      <dsp:nvSpPr>
        <dsp:cNvPr id="0" name=""/>
        <dsp:cNvSpPr/>
      </dsp:nvSpPr>
      <dsp:spPr>
        <a:xfrm>
          <a:off x="2414555" y="4633210"/>
          <a:ext cx="324093" cy="91440"/>
        </a:xfrm>
        <a:custGeom>
          <a:avLst/>
          <a:gdLst/>
          <a:ahLst/>
          <a:cxnLst/>
          <a:rect l="0" t="0" r="0" b="0"/>
          <a:pathLst>
            <a:path>
              <a:moveTo>
                <a:pt x="0" y="45720"/>
              </a:moveTo>
              <a:lnTo>
                <a:pt x="324093" y="45720"/>
              </a:lnTo>
            </a:path>
          </a:pathLst>
        </a:custGeom>
        <a:noFill/>
        <a:ln w="25400" cap="flat" cmpd="sng" algn="ctr">
          <a:solidFill>
            <a:schemeClr val="accent3">
              <a:shade val="8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2568499" y="4670827"/>
        <a:ext cx="16204" cy="16204"/>
      </dsp:txXfrm>
    </dsp:sp>
    <dsp:sp modelId="{C6482F71-37BE-4353-81CC-3D6A99B22F7F}">
      <dsp:nvSpPr>
        <dsp:cNvPr id="0" name=""/>
        <dsp:cNvSpPr/>
      </dsp:nvSpPr>
      <dsp:spPr>
        <a:xfrm>
          <a:off x="498192" y="3090856"/>
          <a:ext cx="295897" cy="1588073"/>
        </a:xfrm>
        <a:custGeom>
          <a:avLst/>
          <a:gdLst/>
          <a:ahLst/>
          <a:cxnLst/>
          <a:rect l="0" t="0" r="0" b="0"/>
          <a:pathLst>
            <a:path>
              <a:moveTo>
                <a:pt x="0" y="0"/>
              </a:moveTo>
              <a:lnTo>
                <a:pt x="147948" y="0"/>
              </a:lnTo>
              <a:lnTo>
                <a:pt x="147948" y="1588073"/>
              </a:lnTo>
              <a:lnTo>
                <a:pt x="295897" y="1588073"/>
              </a:lnTo>
            </a:path>
          </a:pathLst>
        </a:custGeom>
        <a:noFill/>
        <a:ln w="25400" cap="flat" cmpd="sng" algn="ctr">
          <a:solidFill>
            <a:schemeClr val="accent3">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it-IT" sz="600" kern="1200"/>
        </a:p>
      </dsp:txBody>
      <dsp:txXfrm>
        <a:off x="605755" y="3844508"/>
        <a:ext cx="80770" cy="80770"/>
      </dsp:txXfrm>
    </dsp:sp>
    <dsp:sp modelId="{E74FF5C9-413E-4599-B5EF-A106F918E6E8}">
      <dsp:nvSpPr>
        <dsp:cNvPr id="0" name=""/>
        <dsp:cNvSpPr/>
      </dsp:nvSpPr>
      <dsp:spPr>
        <a:xfrm>
          <a:off x="2429560" y="3870049"/>
          <a:ext cx="337640" cy="91440"/>
        </a:xfrm>
        <a:custGeom>
          <a:avLst/>
          <a:gdLst/>
          <a:ahLst/>
          <a:cxnLst/>
          <a:rect l="0" t="0" r="0" b="0"/>
          <a:pathLst>
            <a:path>
              <a:moveTo>
                <a:pt x="0" y="45720"/>
              </a:moveTo>
              <a:lnTo>
                <a:pt x="337640" y="45720"/>
              </a:lnTo>
            </a:path>
          </a:pathLst>
        </a:custGeom>
        <a:noFill/>
        <a:ln w="25400" cap="flat" cmpd="sng" algn="ctr">
          <a:solidFill>
            <a:schemeClr val="accent3">
              <a:shade val="8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2589940" y="3907328"/>
        <a:ext cx="16882" cy="16882"/>
      </dsp:txXfrm>
    </dsp:sp>
    <dsp:sp modelId="{94F4CAE2-EDB2-4429-B0C6-6ACFE3364438}">
      <dsp:nvSpPr>
        <dsp:cNvPr id="0" name=""/>
        <dsp:cNvSpPr/>
      </dsp:nvSpPr>
      <dsp:spPr>
        <a:xfrm>
          <a:off x="498192" y="3090856"/>
          <a:ext cx="310902" cy="824913"/>
        </a:xfrm>
        <a:custGeom>
          <a:avLst/>
          <a:gdLst/>
          <a:ahLst/>
          <a:cxnLst/>
          <a:rect l="0" t="0" r="0" b="0"/>
          <a:pathLst>
            <a:path>
              <a:moveTo>
                <a:pt x="0" y="0"/>
              </a:moveTo>
              <a:lnTo>
                <a:pt x="155451" y="0"/>
              </a:lnTo>
              <a:lnTo>
                <a:pt x="155451" y="824913"/>
              </a:lnTo>
              <a:lnTo>
                <a:pt x="310902" y="824913"/>
              </a:lnTo>
            </a:path>
          </a:pathLst>
        </a:custGeom>
        <a:noFill/>
        <a:ln w="25400" cap="flat" cmpd="sng" algn="ctr">
          <a:solidFill>
            <a:schemeClr val="accent3">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631604" y="3481274"/>
        <a:ext cx="44077" cy="44077"/>
      </dsp:txXfrm>
    </dsp:sp>
    <dsp:sp modelId="{F5B7E188-5A4E-48F6-92BF-68439AA625F7}">
      <dsp:nvSpPr>
        <dsp:cNvPr id="0" name=""/>
        <dsp:cNvSpPr/>
      </dsp:nvSpPr>
      <dsp:spPr>
        <a:xfrm>
          <a:off x="2414555" y="2621163"/>
          <a:ext cx="324093" cy="308777"/>
        </a:xfrm>
        <a:custGeom>
          <a:avLst/>
          <a:gdLst/>
          <a:ahLst/>
          <a:cxnLst/>
          <a:rect l="0" t="0" r="0" b="0"/>
          <a:pathLst>
            <a:path>
              <a:moveTo>
                <a:pt x="0" y="0"/>
              </a:moveTo>
              <a:lnTo>
                <a:pt x="162046" y="0"/>
              </a:lnTo>
              <a:lnTo>
                <a:pt x="162046" y="308777"/>
              </a:lnTo>
              <a:lnTo>
                <a:pt x="324093" y="308777"/>
              </a:lnTo>
            </a:path>
          </a:pathLst>
        </a:custGeom>
        <a:noFill/>
        <a:ln w="25400" cap="flat" cmpd="sng" algn="ctr">
          <a:solidFill>
            <a:schemeClr val="accent3">
              <a:shade val="8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2565411" y="2764361"/>
        <a:ext cx="22381" cy="22381"/>
      </dsp:txXfrm>
    </dsp:sp>
    <dsp:sp modelId="{8FFAE641-E523-4834-97E5-858C2D35CDF6}">
      <dsp:nvSpPr>
        <dsp:cNvPr id="0" name=""/>
        <dsp:cNvSpPr/>
      </dsp:nvSpPr>
      <dsp:spPr>
        <a:xfrm>
          <a:off x="2414555" y="2107285"/>
          <a:ext cx="324093" cy="513877"/>
        </a:xfrm>
        <a:custGeom>
          <a:avLst/>
          <a:gdLst/>
          <a:ahLst/>
          <a:cxnLst/>
          <a:rect l="0" t="0" r="0" b="0"/>
          <a:pathLst>
            <a:path>
              <a:moveTo>
                <a:pt x="0" y="513877"/>
              </a:moveTo>
              <a:lnTo>
                <a:pt x="162046" y="513877"/>
              </a:lnTo>
              <a:lnTo>
                <a:pt x="162046" y="0"/>
              </a:lnTo>
              <a:lnTo>
                <a:pt x="324093" y="0"/>
              </a:lnTo>
            </a:path>
          </a:pathLst>
        </a:custGeom>
        <a:noFill/>
        <a:ln w="25400" cap="flat" cmpd="sng" algn="ctr">
          <a:solidFill>
            <a:schemeClr val="accent3">
              <a:shade val="8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2561413" y="2349035"/>
        <a:ext cx="30377" cy="30377"/>
      </dsp:txXfrm>
    </dsp:sp>
    <dsp:sp modelId="{7C4F87B8-C43E-4FC0-8824-AA114829A2C0}">
      <dsp:nvSpPr>
        <dsp:cNvPr id="0" name=""/>
        <dsp:cNvSpPr/>
      </dsp:nvSpPr>
      <dsp:spPr>
        <a:xfrm>
          <a:off x="498192" y="2621163"/>
          <a:ext cx="295897" cy="469693"/>
        </a:xfrm>
        <a:custGeom>
          <a:avLst/>
          <a:gdLst/>
          <a:ahLst/>
          <a:cxnLst/>
          <a:rect l="0" t="0" r="0" b="0"/>
          <a:pathLst>
            <a:path>
              <a:moveTo>
                <a:pt x="0" y="469693"/>
              </a:moveTo>
              <a:lnTo>
                <a:pt x="147948" y="469693"/>
              </a:lnTo>
              <a:lnTo>
                <a:pt x="147948" y="0"/>
              </a:lnTo>
              <a:lnTo>
                <a:pt x="295897" y="0"/>
              </a:lnTo>
            </a:path>
          </a:pathLst>
        </a:custGeom>
        <a:noFill/>
        <a:ln w="25400" cap="flat" cmpd="sng" algn="ctr">
          <a:solidFill>
            <a:schemeClr val="accent3">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632262" y="2842131"/>
        <a:ext cx="27756" cy="27756"/>
      </dsp:txXfrm>
    </dsp:sp>
    <dsp:sp modelId="{09980C42-832D-458A-B009-722436FC4119}">
      <dsp:nvSpPr>
        <dsp:cNvPr id="0" name=""/>
        <dsp:cNvSpPr/>
      </dsp:nvSpPr>
      <dsp:spPr>
        <a:xfrm>
          <a:off x="2414555" y="1444009"/>
          <a:ext cx="324093" cy="91440"/>
        </a:xfrm>
        <a:custGeom>
          <a:avLst/>
          <a:gdLst/>
          <a:ahLst/>
          <a:cxnLst/>
          <a:rect l="0" t="0" r="0" b="0"/>
          <a:pathLst>
            <a:path>
              <a:moveTo>
                <a:pt x="0" y="45720"/>
              </a:moveTo>
              <a:lnTo>
                <a:pt x="324093" y="45720"/>
              </a:lnTo>
            </a:path>
          </a:pathLst>
        </a:custGeom>
        <a:noFill/>
        <a:ln w="25400" cap="flat" cmpd="sng" algn="ctr">
          <a:solidFill>
            <a:schemeClr val="accent3">
              <a:shade val="8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2568499" y="1481627"/>
        <a:ext cx="16204" cy="16204"/>
      </dsp:txXfrm>
    </dsp:sp>
    <dsp:sp modelId="{208AA0E3-D35A-4429-9F1A-BFBB57CF82FD}">
      <dsp:nvSpPr>
        <dsp:cNvPr id="0" name=""/>
        <dsp:cNvSpPr/>
      </dsp:nvSpPr>
      <dsp:spPr>
        <a:xfrm>
          <a:off x="498192" y="1489729"/>
          <a:ext cx="295897" cy="1601126"/>
        </a:xfrm>
        <a:custGeom>
          <a:avLst/>
          <a:gdLst/>
          <a:ahLst/>
          <a:cxnLst/>
          <a:rect l="0" t="0" r="0" b="0"/>
          <a:pathLst>
            <a:path>
              <a:moveTo>
                <a:pt x="0" y="1601126"/>
              </a:moveTo>
              <a:lnTo>
                <a:pt x="147948" y="1601126"/>
              </a:lnTo>
              <a:lnTo>
                <a:pt x="147948" y="0"/>
              </a:lnTo>
              <a:lnTo>
                <a:pt x="295897" y="0"/>
              </a:lnTo>
            </a:path>
          </a:pathLst>
        </a:custGeom>
        <a:noFill/>
        <a:ln w="25400" cap="flat" cmpd="sng" algn="ctr">
          <a:solidFill>
            <a:schemeClr val="accent3">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it-IT" sz="600" kern="1200"/>
        </a:p>
      </dsp:txBody>
      <dsp:txXfrm>
        <a:off x="605434" y="2249587"/>
        <a:ext cx="81411" cy="81411"/>
      </dsp:txXfrm>
    </dsp:sp>
    <dsp:sp modelId="{93726CFE-2631-4C17-BCE6-EC11C95C7A7D}">
      <dsp:nvSpPr>
        <dsp:cNvPr id="0" name=""/>
        <dsp:cNvSpPr/>
      </dsp:nvSpPr>
      <dsp:spPr>
        <a:xfrm rot="16200000">
          <a:off x="-1048946" y="2843834"/>
          <a:ext cx="2600234" cy="494044"/>
        </a:xfrm>
        <a:prstGeom prst="rec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it-IT" sz="2400" kern="1200" dirty="0" smtClean="0">
              <a:solidFill>
                <a:schemeClr val="tx1"/>
              </a:solidFill>
            </a:rPr>
            <a:t>Database vasto</a:t>
          </a:r>
          <a:r>
            <a:rPr lang="it-IT" sz="2700" kern="1200" dirty="0" smtClean="0">
              <a:solidFill>
                <a:schemeClr val="tx1"/>
              </a:solidFill>
            </a:rPr>
            <a:t>       </a:t>
          </a:r>
          <a:endParaRPr lang="it-IT" sz="2700" kern="1200" dirty="0">
            <a:solidFill>
              <a:schemeClr val="tx1"/>
            </a:solidFill>
          </a:endParaRPr>
        </a:p>
      </dsp:txBody>
      <dsp:txXfrm>
        <a:off x="-1048946" y="2843834"/>
        <a:ext cx="2600234" cy="494044"/>
      </dsp:txXfrm>
    </dsp:sp>
    <dsp:sp modelId="{2547133B-1E37-4C55-A66B-BF20EC271848}">
      <dsp:nvSpPr>
        <dsp:cNvPr id="0" name=""/>
        <dsp:cNvSpPr/>
      </dsp:nvSpPr>
      <dsp:spPr>
        <a:xfrm>
          <a:off x="794089" y="1242707"/>
          <a:ext cx="1620465" cy="494044"/>
        </a:xfrm>
        <a:prstGeom prst="rec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it-IT" sz="1100" kern="1200" dirty="0" smtClean="0">
              <a:solidFill>
                <a:schemeClr val="tx1"/>
              </a:solidFill>
            </a:rPr>
            <a:t>Divisione in categorie</a:t>
          </a:r>
          <a:endParaRPr lang="it-IT" sz="1100" kern="1200" dirty="0">
            <a:solidFill>
              <a:schemeClr val="tx1"/>
            </a:solidFill>
          </a:endParaRPr>
        </a:p>
      </dsp:txBody>
      <dsp:txXfrm>
        <a:off x="794089" y="1242707"/>
        <a:ext cx="1620465" cy="494044"/>
      </dsp:txXfrm>
    </dsp:sp>
    <dsp:sp modelId="{09A549EB-C16A-411C-ACB6-3A30C0610E86}">
      <dsp:nvSpPr>
        <dsp:cNvPr id="0" name=""/>
        <dsp:cNvSpPr/>
      </dsp:nvSpPr>
      <dsp:spPr>
        <a:xfrm>
          <a:off x="2738648" y="1242707"/>
          <a:ext cx="1620465" cy="494044"/>
        </a:xfrm>
        <a:prstGeom prst="rec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it-IT" sz="1100" kern="1200" dirty="0" smtClean="0">
              <a:solidFill>
                <a:schemeClr val="tx1"/>
              </a:solidFill>
              <a:hlinkClick xmlns:r="http://schemas.openxmlformats.org/officeDocument/2006/relationships" r:id="" action="ppaction://hlinksldjump"/>
            </a:rPr>
            <a:t>Categorie</a:t>
          </a:r>
          <a:endParaRPr lang="it-IT" sz="1100" kern="1200" dirty="0">
            <a:solidFill>
              <a:schemeClr val="tx1"/>
            </a:solidFill>
          </a:endParaRPr>
        </a:p>
      </dsp:txBody>
      <dsp:txXfrm>
        <a:off x="2738648" y="1242707"/>
        <a:ext cx="1620465" cy="494044"/>
      </dsp:txXfrm>
    </dsp:sp>
    <dsp:sp modelId="{1E1DC7C4-8544-4345-AE93-2881511CB375}">
      <dsp:nvSpPr>
        <dsp:cNvPr id="0" name=""/>
        <dsp:cNvSpPr/>
      </dsp:nvSpPr>
      <dsp:spPr>
        <a:xfrm>
          <a:off x="794089" y="2374141"/>
          <a:ext cx="1620465" cy="494044"/>
        </a:xfrm>
        <a:prstGeom prst="rec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it-IT" sz="1100" kern="1200" smtClean="0">
              <a:solidFill>
                <a:schemeClr val="tx1"/>
              </a:solidFill>
            </a:rPr>
            <a:t>Aggiunta dagli utenti degli esercizi</a:t>
          </a:r>
          <a:endParaRPr lang="it-IT" sz="1100" kern="1200" dirty="0">
            <a:solidFill>
              <a:schemeClr val="tx1"/>
            </a:solidFill>
          </a:endParaRPr>
        </a:p>
      </dsp:txBody>
      <dsp:txXfrm>
        <a:off x="794089" y="2374141"/>
        <a:ext cx="1620465" cy="494044"/>
      </dsp:txXfrm>
    </dsp:sp>
    <dsp:sp modelId="{6BCD5A54-A376-473F-A519-83DB97F2C944}">
      <dsp:nvSpPr>
        <dsp:cNvPr id="0" name=""/>
        <dsp:cNvSpPr/>
      </dsp:nvSpPr>
      <dsp:spPr>
        <a:xfrm>
          <a:off x="2738648" y="1860263"/>
          <a:ext cx="1620465" cy="494044"/>
        </a:xfrm>
        <a:prstGeom prst="rec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it-IT" sz="1100" kern="1200" smtClean="0">
              <a:solidFill>
                <a:schemeClr val="tx1"/>
              </a:solidFill>
            </a:rPr>
            <a:t>Tasto di aggiunzione (codice)</a:t>
          </a:r>
          <a:endParaRPr lang="it-IT" sz="1100" kern="1200" dirty="0">
            <a:solidFill>
              <a:schemeClr val="tx1"/>
            </a:solidFill>
          </a:endParaRPr>
        </a:p>
      </dsp:txBody>
      <dsp:txXfrm>
        <a:off x="2738648" y="1860263"/>
        <a:ext cx="1620465" cy="494044"/>
      </dsp:txXfrm>
    </dsp:sp>
    <dsp:sp modelId="{021E73B7-0943-4E84-97E4-07297E8391D5}">
      <dsp:nvSpPr>
        <dsp:cNvPr id="0" name=""/>
        <dsp:cNvSpPr/>
      </dsp:nvSpPr>
      <dsp:spPr>
        <a:xfrm>
          <a:off x="2738648" y="2477818"/>
          <a:ext cx="1620465" cy="904244"/>
        </a:xfrm>
        <a:prstGeom prst="rec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it-IT" sz="1100" kern="1200" dirty="0" smtClean="0">
              <a:solidFill>
                <a:schemeClr val="tx1"/>
              </a:solidFill>
            </a:rPr>
            <a:t>Tasto di avviso della mancanza di un esercizio con richiesta di risoluzione</a:t>
          </a:r>
          <a:endParaRPr lang="it-IT" sz="1100" kern="1200" dirty="0">
            <a:solidFill>
              <a:schemeClr val="tx1"/>
            </a:solidFill>
          </a:endParaRPr>
        </a:p>
      </dsp:txBody>
      <dsp:txXfrm>
        <a:off x="2738648" y="2477818"/>
        <a:ext cx="1620465" cy="904244"/>
      </dsp:txXfrm>
    </dsp:sp>
    <dsp:sp modelId="{22AD9F05-0E37-46DF-9510-991ACEB771A9}">
      <dsp:nvSpPr>
        <dsp:cNvPr id="0" name=""/>
        <dsp:cNvSpPr/>
      </dsp:nvSpPr>
      <dsp:spPr>
        <a:xfrm>
          <a:off x="809094" y="3668747"/>
          <a:ext cx="1620465" cy="494044"/>
        </a:xfrm>
        <a:prstGeom prst="rec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it-IT" sz="1100" kern="1200" dirty="0" smtClean="0">
              <a:solidFill>
                <a:schemeClr val="tx1"/>
              </a:solidFill>
            </a:rPr>
            <a:t>Aggiunta dagli utenti di file</a:t>
          </a:r>
          <a:endParaRPr lang="it-IT" sz="1100" kern="1200" dirty="0">
            <a:solidFill>
              <a:schemeClr val="tx1"/>
            </a:solidFill>
          </a:endParaRPr>
        </a:p>
      </dsp:txBody>
      <dsp:txXfrm>
        <a:off x="809094" y="3668747"/>
        <a:ext cx="1620465" cy="494044"/>
      </dsp:txXfrm>
    </dsp:sp>
    <dsp:sp modelId="{2FA3118C-00F8-4DB4-9CCB-F9A03BDE4F09}">
      <dsp:nvSpPr>
        <dsp:cNvPr id="0" name=""/>
        <dsp:cNvSpPr/>
      </dsp:nvSpPr>
      <dsp:spPr>
        <a:xfrm>
          <a:off x="2767201" y="3668747"/>
          <a:ext cx="1620465" cy="494044"/>
        </a:xfrm>
        <a:prstGeom prst="rec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it-IT" sz="1100" kern="1200" smtClean="0">
              <a:solidFill>
                <a:schemeClr val="tx1"/>
              </a:solidFill>
            </a:rPr>
            <a:t>Video, PDF, Word con definizione argomento</a:t>
          </a:r>
          <a:endParaRPr lang="it-IT" sz="1100" kern="1200" dirty="0">
            <a:solidFill>
              <a:schemeClr val="tx1"/>
            </a:solidFill>
          </a:endParaRPr>
        </a:p>
      </dsp:txBody>
      <dsp:txXfrm>
        <a:off x="2767201" y="3668747"/>
        <a:ext cx="1620465" cy="494044"/>
      </dsp:txXfrm>
    </dsp:sp>
    <dsp:sp modelId="{F6F90CB4-5F99-4E95-97A1-2796A86E554B}">
      <dsp:nvSpPr>
        <dsp:cNvPr id="0" name=""/>
        <dsp:cNvSpPr/>
      </dsp:nvSpPr>
      <dsp:spPr>
        <a:xfrm>
          <a:off x="794089" y="4431908"/>
          <a:ext cx="1620465" cy="494044"/>
        </a:xfrm>
        <a:prstGeom prst="rec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it-IT" sz="1100" kern="1200" dirty="0" smtClean="0">
              <a:solidFill>
                <a:schemeClr val="tx1"/>
              </a:solidFill>
            </a:rPr>
            <a:t>Programmazione del sito</a:t>
          </a:r>
          <a:endParaRPr lang="it-IT" sz="1100" kern="1200" dirty="0">
            <a:solidFill>
              <a:schemeClr val="tx1"/>
            </a:solidFill>
          </a:endParaRPr>
        </a:p>
      </dsp:txBody>
      <dsp:txXfrm>
        <a:off x="794089" y="4431908"/>
        <a:ext cx="1620465" cy="494044"/>
      </dsp:txXfrm>
    </dsp:sp>
    <dsp:sp modelId="{008329EB-6C4B-4930-B1D0-EB797AC5FE07}">
      <dsp:nvSpPr>
        <dsp:cNvPr id="0" name=""/>
        <dsp:cNvSpPr/>
      </dsp:nvSpPr>
      <dsp:spPr>
        <a:xfrm>
          <a:off x="2738648" y="4431908"/>
          <a:ext cx="1620465" cy="494044"/>
        </a:xfrm>
        <a:prstGeom prst="rec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it-IT" sz="1100" kern="1200" dirty="0" smtClean="0">
              <a:solidFill>
                <a:schemeClr val="tx1"/>
              </a:solidFill>
            </a:rPr>
            <a:t>Formazione di un team di studenti</a:t>
          </a:r>
          <a:endParaRPr lang="it-IT" sz="1100" kern="1200" dirty="0">
            <a:solidFill>
              <a:schemeClr val="tx1"/>
            </a:solidFill>
          </a:endParaRPr>
        </a:p>
      </dsp:txBody>
      <dsp:txXfrm>
        <a:off x="2738648" y="4431908"/>
        <a:ext cx="1620465" cy="494044"/>
      </dsp:txXfrm>
    </dsp:sp>
    <dsp:sp modelId="{89F86646-EAF4-4CC3-9E92-6B7501A5321F}">
      <dsp:nvSpPr>
        <dsp:cNvPr id="0" name=""/>
        <dsp:cNvSpPr/>
      </dsp:nvSpPr>
      <dsp:spPr>
        <a:xfrm>
          <a:off x="4752531" y="3816422"/>
          <a:ext cx="1620465" cy="494044"/>
        </a:xfrm>
        <a:prstGeom prst="rec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it-IT" sz="1100" kern="1200" dirty="0" err="1" smtClean="0">
              <a:solidFill>
                <a:schemeClr val="tx1"/>
              </a:solidFill>
              <a:hlinkClick xmlns:r="http://schemas.openxmlformats.org/officeDocument/2006/relationships" r:id="" action="ppaction://hlinksldjump"/>
            </a:rPr>
            <a:t>Partners</a:t>
          </a:r>
          <a:endParaRPr lang="it-IT" sz="1100" kern="1200" dirty="0">
            <a:solidFill>
              <a:schemeClr val="tx1"/>
            </a:solidFill>
          </a:endParaRPr>
        </a:p>
      </dsp:txBody>
      <dsp:txXfrm>
        <a:off x="4752531" y="3816422"/>
        <a:ext cx="1620465" cy="494044"/>
      </dsp:txXfrm>
    </dsp:sp>
    <dsp:sp modelId="{23515310-3740-4D6B-BECE-3895D7ADD3C1}">
      <dsp:nvSpPr>
        <dsp:cNvPr id="0" name=""/>
        <dsp:cNvSpPr/>
      </dsp:nvSpPr>
      <dsp:spPr>
        <a:xfrm>
          <a:off x="4711403" y="4747212"/>
          <a:ext cx="1620465" cy="494044"/>
        </a:xfrm>
        <a:prstGeom prst="rec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it-IT" sz="1100" kern="1200" dirty="0" smtClean="0">
              <a:solidFill>
                <a:schemeClr val="tx1"/>
              </a:solidFill>
            </a:rPr>
            <a:t>Finanziamenti</a:t>
          </a:r>
          <a:endParaRPr lang="it-IT" sz="1100" kern="1200" dirty="0">
            <a:solidFill>
              <a:schemeClr val="tx1"/>
            </a:solidFill>
          </a:endParaRPr>
        </a:p>
      </dsp:txBody>
      <dsp:txXfrm>
        <a:off x="4711403" y="4747212"/>
        <a:ext cx="1620465" cy="494044"/>
      </dsp:txXfrm>
    </dsp:sp>
    <dsp:sp modelId="{02D47B8F-56DD-456F-BC26-C9533D098367}">
      <dsp:nvSpPr>
        <dsp:cNvPr id="0" name=""/>
        <dsp:cNvSpPr/>
      </dsp:nvSpPr>
      <dsp:spPr>
        <a:xfrm>
          <a:off x="6627766" y="4123130"/>
          <a:ext cx="1620465" cy="494044"/>
        </a:xfrm>
        <a:prstGeom prst="rec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it-IT" sz="1100" kern="1200" dirty="0" smtClean="0">
              <a:solidFill>
                <a:schemeClr val="tx1"/>
              </a:solidFill>
            </a:rPr>
            <a:t>Presentazione prototipo</a:t>
          </a:r>
          <a:endParaRPr lang="it-IT" sz="1100" kern="1200" dirty="0">
            <a:solidFill>
              <a:schemeClr val="tx1"/>
            </a:solidFill>
          </a:endParaRPr>
        </a:p>
      </dsp:txBody>
      <dsp:txXfrm>
        <a:off x="6627766" y="4123130"/>
        <a:ext cx="1620465" cy="494044"/>
      </dsp:txXfrm>
    </dsp:sp>
    <dsp:sp modelId="{DAC2156B-9880-4430-B4E0-02ADAAEA6463}">
      <dsp:nvSpPr>
        <dsp:cNvPr id="0" name=""/>
        <dsp:cNvSpPr/>
      </dsp:nvSpPr>
      <dsp:spPr>
        <a:xfrm>
          <a:off x="6627766" y="4740685"/>
          <a:ext cx="1620465" cy="494044"/>
        </a:xfrm>
        <a:prstGeom prst="rec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it-IT" sz="1100" kern="1200" dirty="0" smtClean="0">
              <a:solidFill>
                <a:schemeClr val="tx1"/>
              </a:solidFill>
            </a:rPr>
            <a:t>Phyrtual</a:t>
          </a:r>
          <a:endParaRPr lang="it-IT" sz="1100" kern="1200" dirty="0">
            <a:solidFill>
              <a:schemeClr val="tx1"/>
            </a:solidFill>
          </a:endParaRPr>
        </a:p>
      </dsp:txBody>
      <dsp:txXfrm>
        <a:off x="6627766" y="4740685"/>
        <a:ext cx="1620465" cy="494044"/>
      </dsp:txXfrm>
    </dsp:sp>
    <dsp:sp modelId="{E9292C67-1CB9-471A-BC51-8B6FB9A64702}">
      <dsp:nvSpPr>
        <dsp:cNvPr id="0" name=""/>
        <dsp:cNvSpPr/>
      </dsp:nvSpPr>
      <dsp:spPr>
        <a:xfrm>
          <a:off x="6627766" y="5358241"/>
          <a:ext cx="1620465" cy="494044"/>
        </a:xfrm>
        <a:prstGeom prst="rec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it-IT" sz="1100" kern="1200" smtClean="0">
              <a:solidFill>
                <a:schemeClr val="tx1"/>
              </a:solidFill>
            </a:rPr>
            <a:t>Buon business plan</a:t>
          </a:r>
          <a:endParaRPr lang="it-IT" sz="1100" kern="1200" dirty="0">
            <a:solidFill>
              <a:schemeClr val="tx1"/>
            </a:solidFill>
          </a:endParaRPr>
        </a:p>
      </dsp:txBody>
      <dsp:txXfrm>
        <a:off x="6627766" y="5358241"/>
        <a:ext cx="1620465" cy="494044"/>
      </dsp:txXfrm>
    </dsp:sp>
    <dsp:sp modelId="{ED678A24-1352-4C94-8FEA-575DCDC0D027}">
      <dsp:nvSpPr>
        <dsp:cNvPr id="0" name=""/>
        <dsp:cNvSpPr/>
      </dsp:nvSpPr>
      <dsp:spPr>
        <a:xfrm>
          <a:off x="8604670" y="5040560"/>
          <a:ext cx="1620465" cy="494044"/>
        </a:xfrm>
        <a:prstGeom prst="rec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it-IT" sz="1100" kern="1200" dirty="0" smtClean="0">
              <a:solidFill>
                <a:schemeClr val="tx1"/>
              </a:solidFill>
              <a:hlinkClick xmlns:r="http://schemas.openxmlformats.org/officeDocument/2006/relationships" r:id="" action="ppaction://hlinksldjump"/>
            </a:rPr>
            <a:t>Uso di pubblicità</a:t>
          </a:r>
          <a:endParaRPr lang="it-IT" sz="1100" kern="1200" dirty="0">
            <a:solidFill>
              <a:schemeClr val="tx1"/>
            </a:solidFill>
          </a:endParaRPr>
        </a:p>
      </dsp:txBody>
      <dsp:txXfrm>
        <a:off x="8604670" y="5040560"/>
        <a:ext cx="1620465" cy="494044"/>
      </dsp:txXfrm>
    </dsp:sp>
    <dsp:sp modelId="{A77DDB5E-E7B1-460E-8104-24938CDC6984}">
      <dsp:nvSpPr>
        <dsp:cNvPr id="0" name=""/>
        <dsp:cNvSpPr/>
      </dsp:nvSpPr>
      <dsp:spPr>
        <a:xfrm>
          <a:off x="8572326" y="5667019"/>
          <a:ext cx="1620465" cy="494044"/>
        </a:xfrm>
        <a:prstGeom prst="rec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it-IT" sz="1100" kern="1200" dirty="0" smtClean="0">
              <a:solidFill>
                <a:schemeClr val="tx1"/>
              </a:solidFill>
            </a:rPr>
            <a:t>Formazione di un team addetto al marketing</a:t>
          </a:r>
          <a:endParaRPr lang="it-IT" sz="1100" kern="1200" dirty="0">
            <a:solidFill>
              <a:schemeClr val="tx1"/>
            </a:solidFill>
          </a:endParaRPr>
        </a:p>
      </dsp:txBody>
      <dsp:txXfrm>
        <a:off x="8572326" y="5667019"/>
        <a:ext cx="1620465" cy="494044"/>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516886-11F7-4AA7-92EF-98CB3D17D52E}" type="datetimeFigureOut">
              <a:rPr lang="it-IT" smtClean="0"/>
              <a:t>26/01/2016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7A049E-3B1C-4D8A-B284-F65CD3FE267F}" type="slidenum">
              <a:rPr lang="it-IT" smtClean="0"/>
              <a:t>‹N›</a:t>
            </a:fld>
            <a:endParaRPr lang="it-IT"/>
          </a:p>
        </p:txBody>
      </p:sp>
    </p:spTree>
    <p:extLst>
      <p:ext uri="{BB962C8B-B14F-4D97-AF65-F5344CB8AC3E}">
        <p14:creationId xmlns:p14="http://schemas.microsoft.com/office/powerpoint/2010/main" val="2828368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it-IT" smtClean="0"/>
          </a:p>
        </p:txBody>
      </p:sp>
      <p:sp>
        <p:nvSpPr>
          <p:cNvPr id="614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A72C558-E113-4232-A251-32295C656FFE}" type="slidenum">
              <a:rPr lang="it-IT" smtClean="0"/>
              <a:pPr fontAlgn="base">
                <a:spcBef>
                  <a:spcPct val="0"/>
                </a:spcBef>
                <a:spcAft>
                  <a:spcPct val="0"/>
                </a:spcAft>
                <a:defRPr/>
              </a:pPr>
              <a:t>16</a:t>
            </a:fld>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it-IT" smtClean="0"/>
              <a:t>Fare clic per modificare lo stile del titolo</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23F5A904-DB75-4B3C-9C9F-0976768E8C0A}" type="datetimeFigureOut">
              <a:rPr lang="it-IT" smtClean="0"/>
              <a:t>26/01/2016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1A4BA4D-704C-4447-A866-D22B6347A09C}"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23F5A904-DB75-4B3C-9C9F-0976768E8C0A}" type="datetimeFigureOut">
              <a:rPr lang="it-IT" smtClean="0"/>
              <a:t>26/01/2016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1A4BA4D-704C-4447-A866-D22B6347A09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23F5A904-DB75-4B3C-9C9F-0976768E8C0A}" type="datetimeFigureOut">
              <a:rPr lang="it-IT" smtClean="0"/>
              <a:t>26/01/2016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1A4BA4D-704C-4447-A866-D22B6347A09C}"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23F5A904-DB75-4B3C-9C9F-0976768E8C0A}" type="datetimeFigureOut">
              <a:rPr lang="it-IT" smtClean="0"/>
              <a:t>26/01/2016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1A4BA4D-704C-4447-A866-D22B6347A09C}"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it-IT" smtClean="0"/>
              <a:t>Fare clic per modificare lo stile del titolo</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it-IT" smtClean="0"/>
              <a:t>Fare clic per modificare stili del testo dello schema</a:t>
            </a:r>
          </a:p>
        </p:txBody>
      </p:sp>
      <p:sp>
        <p:nvSpPr>
          <p:cNvPr id="4" name="Date Placeholder 3"/>
          <p:cNvSpPr>
            <a:spLocks noGrp="1"/>
          </p:cNvSpPr>
          <p:nvPr>
            <p:ph type="dt" sz="half" idx="10"/>
          </p:nvPr>
        </p:nvSpPr>
        <p:spPr/>
        <p:txBody>
          <a:bodyPr/>
          <a:lstStyle/>
          <a:p>
            <a:fld id="{23F5A904-DB75-4B3C-9C9F-0976768E8C0A}" type="datetimeFigureOut">
              <a:rPr lang="it-IT" smtClean="0"/>
              <a:t>26/01/2016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1A4BA4D-704C-4447-A866-D22B6347A09C}"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23F5A904-DB75-4B3C-9C9F-0976768E8C0A}" type="datetimeFigureOut">
              <a:rPr lang="it-IT" smtClean="0"/>
              <a:t>26/01/2016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1A4BA4D-704C-4447-A866-D22B6347A09C}" type="slidenum">
              <a:rPr lang="it-IT" smtClean="0"/>
              <a:t>‹N›</a:t>
            </a:fld>
            <a:endParaRPr lang="it-IT"/>
          </a:p>
        </p:txBody>
      </p:sp>
      <p:sp>
        <p:nvSpPr>
          <p:cNvPr id="8" name="Title 7"/>
          <p:cNvSpPr>
            <a:spLocks noGrp="1"/>
          </p:cNvSpPr>
          <p:nvPr>
            <p:ph type="title"/>
          </p:nvPr>
        </p:nvSpPr>
        <p:spPr/>
        <p:txBody>
          <a:bodyPr/>
          <a:lstStyle/>
          <a:p>
            <a:r>
              <a:rPr lang="it-IT" smtClean="0"/>
              <a:t>Fare clic per modificare lo stile del titolo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it-IT" smtClean="0"/>
              <a:t>Fare clic per modificare stili del testo dello schema</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it-IT" smtClean="0"/>
              <a:t>Fare clic per modificare stili del testo dello schema</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23F5A904-DB75-4B3C-9C9F-0976768E8C0A}" type="datetimeFigureOut">
              <a:rPr lang="it-IT" smtClean="0"/>
              <a:t>26/01/2016</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41A4BA4D-704C-4447-A866-D22B6347A09C}"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23F5A904-DB75-4B3C-9C9F-0976768E8C0A}" type="datetimeFigureOut">
              <a:rPr lang="it-IT" smtClean="0"/>
              <a:t>26/01/2016</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41A4BA4D-704C-4447-A866-D22B6347A09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F5A904-DB75-4B3C-9C9F-0976768E8C0A}" type="datetimeFigureOut">
              <a:rPr lang="it-IT" smtClean="0"/>
              <a:t>26/01/2016</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41A4BA4D-704C-4447-A866-D22B6347A09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it-IT" smtClean="0"/>
              <a:t>Fare clic per modificare lo stile del titolo</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it-IT" smtClean="0"/>
              <a:t>Fare clic per modificare stili del testo dello schema</a:t>
            </a:r>
          </a:p>
        </p:txBody>
      </p:sp>
      <p:sp>
        <p:nvSpPr>
          <p:cNvPr id="5" name="Date Placeholder 4"/>
          <p:cNvSpPr>
            <a:spLocks noGrp="1"/>
          </p:cNvSpPr>
          <p:nvPr>
            <p:ph type="dt" sz="half" idx="10"/>
          </p:nvPr>
        </p:nvSpPr>
        <p:spPr/>
        <p:txBody>
          <a:bodyPr/>
          <a:lstStyle/>
          <a:p>
            <a:fld id="{23F5A904-DB75-4B3C-9C9F-0976768E8C0A}" type="datetimeFigureOut">
              <a:rPr lang="it-IT" smtClean="0"/>
              <a:t>26/01/2016</a:t>
            </a:fld>
            <a:endParaRPr lang="it-IT"/>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it-IT"/>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41A4BA4D-704C-4447-A866-D22B6347A09C}"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it-IT" smtClean="0"/>
              <a:t>Fare clic sull'icona per inserire un'immagine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23F5A904-DB75-4B3C-9C9F-0976768E8C0A}" type="datetimeFigureOut">
              <a:rPr lang="it-IT" smtClean="0"/>
              <a:t>26/01/2016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1A4BA4D-704C-4447-A866-D22B6347A09C}"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23F5A904-DB75-4B3C-9C9F-0976768E8C0A}" type="datetimeFigureOut">
              <a:rPr lang="it-IT" smtClean="0"/>
              <a:t>26/01/2016</a:t>
            </a:fld>
            <a:endParaRPr lang="it-IT"/>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it-IT"/>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41A4BA4D-704C-4447-A866-D22B6347A09C}"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 Target="slide2.xml"/><Relationship Id="rId5" Type="http://schemas.openxmlformats.org/officeDocument/2006/relationships/image" Target="../media/image6.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hyperlink" Target="http://consultazione.adozioniaie.it/"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slide" Target="slid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4.xml"/><Relationship Id="rId3" Type="http://schemas.openxmlformats.org/officeDocument/2006/relationships/slide" Target="slide4.xml"/><Relationship Id="rId7" Type="http://schemas.openxmlformats.org/officeDocument/2006/relationships/slide" Target="slide13.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12.xml"/><Relationship Id="rId5" Type="http://schemas.openxmlformats.org/officeDocument/2006/relationships/slide" Target="slide6.xml"/><Relationship Id="rId10" Type="http://schemas.openxmlformats.org/officeDocument/2006/relationships/slide" Target="slide17.xml"/><Relationship Id="rId4" Type="http://schemas.openxmlformats.org/officeDocument/2006/relationships/slide" Target="slide5.xml"/><Relationship Id="rId9" Type="http://schemas.openxmlformats.org/officeDocument/2006/relationships/slide" Target="slide15.xml"/></Relationships>
</file>

<file path=ppt/slides/_rels/slide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slide" Target="slide7.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slide" Target="slide8.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slide" Target="slide2.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51054"/>
            <a:ext cx="8797055" cy="4398124"/>
          </a:xfrm>
          <a:prstGeom prst="rect">
            <a:avLst/>
          </a:prstGeom>
        </p:spPr>
      </p:pic>
      <p:pic>
        <p:nvPicPr>
          <p:cNvPr id="6" name="Immagin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8344" y="260648"/>
            <a:ext cx="1041356" cy="805316"/>
          </a:xfrm>
          <a:prstGeom prst="rect">
            <a:avLst/>
          </a:prstGeom>
        </p:spPr>
      </p:pic>
      <p:pic>
        <p:nvPicPr>
          <p:cNvPr id="7" name="Immagin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5614" y="2996952"/>
            <a:ext cx="1815981" cy="1322456"/>
          </a:xfrm>
          <a:prstGeom prst="rect">
            <a:avLst/>
          </a:prstGeom>
        </p:spPr>
      </p:pic>
      <p:sp>
        <p:nvSpPr>
          <p:cNvPr id="9" name="CasellaDiTesto 8"/>
          <p:cNvSpPr txBox="1"/>
          <p:nvPr/>
        </p:nvSpPr>
        <p:spPr>
          <a:xfrm>
            <a:off x="179512" y="6240321"/>
            <a:ext cx="4500524" cy="584775"/>
          </a:xfrm>
          <a:prstGeom prst="rect">
            <a:avLst/>
          </a:prstGeom>
          <a:noFill/>
        </p:spPr>
        <p:txBody>
          <a:bodyPr wrap="square" rtlCol="0">
            <a:spAutoFit/>
          </a:bodyPr>
          <a:lstStyle/>
          <a:p>
            <a:r>
              <a:rPr lang="it-IT" sz="1400" dirty="0" smtClean="0">
                <a:latin typeface="Kozuka Gothic Pr6N EL" pitchFamily="34" charset="-128"/>
                <a:ea typeface="Kozuka Gothic Pr6N EL" pitchFamily="34" charset="-128"/>
              </a:rPr>
              <a:t>Liceo Scientifico «Orazio </a:t>
            </a:r>
            <a:r>
              <a:rPr lang="it-IT" sz="1400" dirty="0" err="1" smtClean="0">
                <a:latin typeface="Kozuka Gothic Pr6N EL" pitchFamily="34" charset="-128"/>
                <a:ea typeface="Kozuka Gothic Pr6N EL" pitchFamily="34" charset="-128"/>
              </a:rPr>
              <a:t>Tedone</a:t>
            </a:r>
            <a:r>
              <a:rPr lang="it-IT" sz="1400" dirty="0" smtClean="0">
                <a:latin typeface="Kozuka Gothic Pr6N EL" pitchFamily="34" charset="-128"/>
                <a:ea typeface="Kozuka Gothic Pr6N EL" pitchFamily="34" charset="-128"/>
              </a:rPr>
              <a:t>», Ruvo di Puglia ( </a:t>
            </a:r>
            <a:r>
              <a:rPr lang="it-IT" sz="1400" dirty="0" err="1" smtClean="0">
                <a:latin typeface="Kozuka Gothic Pr6N EL" pitchFamily="34" charset="-128"/>
                <a:ea typeface="Kozuka Gothic Pr6N EL" pitchFamily="34" charset="-128"/>
              </a:rPr>
              <a:t>Ba</a:t>
            </a:r>
            <a:r>
              <a:rPr lang="it-IT" sz="1400" dirty="0" smtClean="0">
                <a:latin typeface="Kozuka Gothic Pr6N EL" pitchFamily="34" charset="-128"/>
                <a:ea typeface="Kozuka Gothic Pr6N EL" pitchFamily="34" charset="-128"/>
              </a:rPr>
              <a:t>)</a:t>
            </a:r>
          </a:p>
          <a:p>
            <a:endParaRPr lang="it-IT" dirty="0"/>
          </a:p>
        </p:txBody>
      </p:sp>
      <p:pic>
        <p:nvPicPr>
          <p:cNvPr id="2" name="Immagin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5614" y="260648"/>
            <a:ext cx="2600202" cy="555143"/>
          </a:xfrm>
          <a:prstGeom prst="rect">
            <a:avLst/>
          </a:prstGeom>
        </p:spPr>
      </p:pic>
      <p:sp>
        <p:nvSpPr>
          <p:cNvPr id="8" name="Freccia a destra 7">
            <a:hlinkClick r:id="rId6" action="ppaction://hlinksldjump"/>
          </p:cNvPr>
          <p:cNvSpPr/>
          <p:nvPr/>
        </p:nvSpPr>
        <p:spPr>
          <a:xfrm>
            <a:off x="8205644" y="6241207"/>
            <a:ext cx="504056" cy="36004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9708673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23017" y="1340768"/>
            <a:ext cx="3240360" cy="2954655"/>
          </a:xfrm>
          <a:prstGeom prst="rect">
            <a:avLst/>
          </a:prstGeom>
          <a:noFill/>
        </p:spPr>
        <p:txBody>
          <a:bodyPr wrap="square" rtlCol="0">
            <a:spAutoFit/>
          </a:bodyPr>
          <a:lstStyle/>
          <a:p>
            <a:pPr marL="285750" indent="-285750">
              <a:buFont typeface="Arial" pitchFamily="34" charset="0"/>
              <a:buChar char="•"/>
            </a:pPr>
            <a:r>
              <a:rPr lang="it-IT" sz="2800" dirty="0" smtClean="0"/>
              <a:t>Volantini</a:t>
            </a:r>
          </a:p>
          <a:p>
            <a:pPr marL="285750" indent="-285750">
              <a:buFont typeface="Arial" pitchFamily="34" charset="0"/>
              <a:buChar char="•"/>
            </a:pPr>
            <a:r>
              <a:rPr lang="it-IT" sz="2800" dirty="0" smtClean="0"/>
              <a:t>Giornali cittadini</a:t>
            </a:r>
          </a:p>
          <a:p>
            <a:pPr marL="285750" indent="-285750">
              <a:buFont typeface="Arial" pitchFamily="34" charset="0"/>
              <a:buChar char="•"/>
            </a:pPr>
            <a:r>
              <a:rPr lang="it-IT" sz="2800" dirty="0" smtClean="0"/>
              <a:t>Giornali telematici cittadini </a:t>
            </a:r>
          </a:p>
          <a:p>
            <a:pPr marL="285750" indent="-285750">
              <a:buFont typeface="Arial" pitchFamily="34" charset="0"/>
              <a:buChar char="•"/>
            </a:pPr>
            <a:r>
              <a:rPr lang="it-IT" sz="2800" dirty="0" err="1" smtClean="0"/>
              <a:t>Facebook</a:t>
            </a:r>
            <a:r>
              <a:rPr lang="it-IT" sz="2800" dirty="0" smtClean="0"/>
              <a:t> </a:t>
            </a:r>
            <a:r>
              <a:rPr lang="it-IT" sz="2800" dirty="0" err="1" smtClean="0"/>
              <a:t>Ads</a:t>
            </a:r>
            <a:endParaRPr lang="it-IT" sz="2800" dirty="0" smtClean="0"/>
          </a:p>
          <a:p>
            <a:pPr marL="285750" indent="-285750">
              <a:buFont typeface="Arial" pitchFamily="34" charset="0"/>
              <a:buChar char="•"/>
            </a:pPr>
            <a:r>
              <a:rPr lang="it-IT" sz="2800" dirty="0" smtClean="0"/>
              <a:t>Google </a:t>
            </a:r>
            <a:r>
              <a:rPr lang="it-IT" sz="2800" dirty="0" err="1" smtClean="0"/>
              <a:t>Ads</a:t>
            </a:r>
            <a:endParaRPr lang="it-IT" sz="2800" dirty="0"/>
          </a:p>
          <a:p>
            <a:pPr marL="285750" indent="-285750">
              <a:buFont typeface="Arial" pitchFamily="34" charset="0"/>
              <a:buChar char="•"/>
            </a:pPr>
            <a:endParaRPr lang="it-IT" dirty="0"/>
          </a:p>
        </p:txBody>
      </p:sp>
      <p:sp>
        <p:nvSpPr>
          <p:cNvPr id="3" name="CasellaDiTesto 2"/>
          <p:cNvSpPr txBox="1"/>
          <p:nvPr/>
        </p:nvSpPr>
        <p:spPr>
          <a:xfrm>
            <a:off x="2771800" y="249456"/>
            <a:ext cx="3138759" cy="646331"/>
          </a:xfrm>
          <a:prstGeom prst="rect">
            <a:avLst/>
          </a:prstGeom>
          <a:noFill/>
          <a:ln>
            <a:noFill/>
          </a:ln>
        </p:spPr>
        <p:txBody>
          <a:bodyPr wrap="square" rtlCol="0">
            <a:spAutoFit/>
          </a:bodyPr>
          <a:lstStyle/>
          <a:p>
            <a:r>
              <a:rPr lang="it-IT" sz="3600" b="1" dirty="0" smtClean="0">
                <a:solidFill>
                  <a:schemeClr val="accent1"/>
                </a:solidFill>
              </a:rPr>
              <a:t> </a:t>
            </a:r>
            <a:r>
              <a:rPr lang="it-IT" sz="3600" b="1" dirty="0" smtClean="0">
                <a:solidFill>
                  <a:schemeClr val="accent1"/>
                </a:solidFill>
                <a:latin typeface="Aharoni" pitchFamily="2" charset="-79"/>
                <a:cs typeface="Aharoni" pitchFamily="2" charset="-79"/>
              </a:rPr>
              <a:t>PUBBLICITA’</a:t>
            </a:r>
            <a:endParaRPr lang="it-IT" sz="3600" b="1" dirty="0">
              <a:solidFill>
                <a:schemeClr val="accent1"/>
              </a:solidFill>
              <a:latin typeface="Aharoni" pitchFamily="2" charset="-79"/>
              <a:cs typeface="Aharoni" pitchFamily="2" charset="-79"/>
            </a:endParaRPr>
          </a:p>
        </p:txBody>
      </p:sp>
      <p:sp>
        <p:nvSpPr>
          <p:cNvPr id="4" name="Freccia a sinistra 3">
            <a:hlinkClick r:id="rId2" action="ppaction://hlinksldjump"/>
          </p:cNvPr>
          <p:cNvSpPr/>
          <p:nvPr/>
        </p:nvSpPr>
        <p:spPr>
          <a:xfrm>
            <a:off x="560255" y="5349302"/>
            <a:ext cx="501086" cy="383954"/>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rgbClr val="FF0000"/>
              </a:solidFill>
            </a:endParaRPr>
          </a:p>
        </p:txBody>
      </p:sp>
    </p:spTree>
    <p:extLst>
      <p:ext uri="{BB962C8B-B14F-4D97-AF65-F5344CB8AC3E}">
        <p14:creationId xmlns:p14="http://schemas.microsoft.com/office/powerpoint/2010/main" val="24530499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832505" y="1124744"/>
            <a:ext cx="3960440" cy="4524315"/>
          </a:xfrm>
          <a:prstGeom prst="rect">
            <a:avLst/>
          </a:prstGeom>
          <a:noFill/>
        </p:spPr>
        <p:txBody>
          <a:bodyPr wrap="square" rtlCol="0">
            <a:spAutoFit/>
          </a:bodyPr>
          <a:lstStyle/>
          <a:p>
            <a:pPr marL="285750" indent="-285750" algn="just">
              <a:buFont typeface="Arial" pitchFamily="34" charset="0"/>
              <a:buChar char="•"/>
            </a:pPr>
            <a:r>
              <a:rPr lang="it-IT" dirty="0" smtClean="0"/>
              <a:t>Nazione</a:t>
            </a:r>
          </a:p>
          <a:p>
            <a:pPr marL="285750" indent="-285750" algn="just">
              <a:buFont typeface="Arial" pitchFamily="34" charset="0"/>
              <a:buChar char="•"/>
            </a:pPr>
            <a:r>
              <a:rPr lang="it-IT" dirty="0" smtClean="0"/>
              <a:t>Regione </a:t>
            </a:r>
          </a:p>
          <a:p>
            <a:pPr marL="285750" indent="-285750" algn="just">
              <a:buFont typeface="Arial" pitchFamily="34" charset="0"/>
              <a:buChar char="•"/>
            </a:pPr>
            <a:r>
              <a:rPr lang="it-IT" dirty="0" smtClean="0"/>
              <a:t>Provincia</a:t>
            </a:r>
          </a:p>
          <a:p>
            <a:pPr marL="285750" indent="-285750" algn="just">
              <a:buFont typeface="Arial" pitchFamily="34" charset="0"/>
              <a:buChar char="•"/>
            </a:pPr>
            <a:r>
              <a:rPr lang="it-IT" dirty="0" smtClean="0"/>
              <a:t>Città</a:t>
            </a:r>
          </a:p>
          <a:p>
            <a:pPr marL="285750" indent="-285750" algn="just">
              <a:buFont typeface="Arial" pitchFamily="34" charset="0"/>
              <a:buChar char="•"/>
            </a:pPr>
            <a:r>
              <a:rPr lang="it-IT" dirty="0" smtClean="0"/>
              <a:t>Scuola</a:t>
            </a:r>
          </a:p>
          <a:p>
            <a:pPr marL="285750" indent="-285750" algn="just">
              <a:buFont typeface="Arial" pitchFamily="34" charset="0"/>
              <a:buChar char="•"/>
            </a:pPr>
            <a:r>
              <a:rPr lang="it-IT" dirty="0" smtClean="0"/>
              <a:t>Grado</a:t>
            </a:r>
          </a:p>
          <a:p>
            <a:pPr marL="285750" indent="-285750" algn="just">
              <a:buFont typeface="Arial" pitchFamily="34" charset="0"/>
              <a:buChar char="•"/>
            </a:pPr>
            <a:r>
              <a:rPr lang="it-IT" dirty="0" smtClean="0"/>
              <a:t>Indirizzo</a:t>
            </a:r>
          </a:p>
          <a:p>
            <a:pPr marL="285750" indent="-285750" algn="just">
              <a:buFont typeface="Arial" pitchFamily="34" charset="0"/>
              <a:buChar char="•"/>
            </a:pPr>
            <a:r>
              <a:rPr lang="it-IT" dirty="0" smtClean="0"/>
              <a:t>Classe</a:t>
            </a:r>
          </a:p>
          <a:p>
            <a:pPr marL="285750" indent="-285750" algn="just">
              <a:buFont typeface="Arial" pitchFamily="34" charset="0"/>
              <a:buChar char="•"/>
            </a:pPr>
            <a:r>
              <a:rPr lang="it-IT" dirty="0"/>
              <a:t>Anno </a:t>
            </a:r>
            <a:r>
              <a:rPr lang="it-IT" dirty="0" smtClean="0"/>
              <a:t>Scolastico</a:t>
            </a:r>
          </a:p>
          <a:p>
            <a:pPr marL="285750" indent="-285750" algn="just">
              <a:buFont typeface="Arial" pitchFamily="34" charset="0"/>
              <a:buChar char="•"/>
            </a:pPr>
            <a:r>
              <a:rPr lang="it-IT" dirty="0" smtClean="0"/>
              <a:t>Libro, Pagina e Numero d’esercizio</a:t>
            </a:r>
            <a:endParaRPr lang="it-IT" dirty="0"/>
          </a:p>
          <a:p>
            <a:pPr marL="285750" indent="-285750" algn="just">
              <a:buFont typeface="Arial" pitchFamily="34" charset="0"/>
              <a:buChar char="•"/>
            </a:pPr>
            <a:r>
              <a:rPr lang="it-IT" dirty="0" smtClean="0"/>
              <a:t>Materia</a:t>
            </a:r>
          </a:p>
          <a:p>
            <a:pPr marL="285750" indent="-285750" algn="just">
              <a:buFont typeface="Arial" pitchFamily="34" charset="0"/>
              <a:buChar char="•"/>
            </a:pPr>
            <a:r>
              <a:rPr lang="it-IT" dirty="0" smtClean="0"/>
              <a:t>Argomento</a:t>
            </a:r>
          </a:p>
          <a:p>
            <a:pPr marL="285750" indent="-285750" algn="just">
              <a:buFont typeface="Arial" pitchFamily="34" charset="0"/>
              <a:buChar char="•"/>
            </a:pPr>
            <a:r>
              <a:rPr lang="it-IT" dirty="0" smtClean="0"/>
              <a:t>Formato file</a:t>
            </a:r>
          </a:p>
          <a:p>
            <a:pPr marL="285750" indent="-285750" algn="just">
              <a:buFont typeface="Arial" pitchFamily="34" charset="0"/>
              <a:buChar char="•"/>
            </a:pPr>
            <a:r>
              <a:rPr lang="it-IT" dirty="0" smtClean="0"/>
              <a:t>Altre da definire</a:t>
            </a:r>
          </a:p>
          <a:p>
            <a:pPr marL="285750" indent="-285750">
              <a:buFont typeface="Arial" pitchFamily="34" charset="0"/>
              <a:buChar char="•"/>
            </a:pPr>
            <a:endParaRPr lang="it-IT" dirty="0" smtClean="0"/>
          </a:p>
          <a:p>
            <a:pPr marL="285750" indent="-285750">
              <a:buFont typeface="Arial" pitchFamily="34" charset="0"/>
              <a:buChar char="•"/>
            </a:pPr>
            <a:endParaRPr lang="it-IT" dirty="0"/>
          </a:p>
        </p:txBody>
      </p:sp>
      <p:sp>
        <p:nvSpPr>
          <p:cNvPr id="3" name="CasellaDiTesto 2"/>
          <p:cNvSpPr txBox="1"/>
          <p:nvPr/>
        </p:nvSpPr>
        <p:spPr>
          <a:xfrm>
            <a:off x="2848227" y="355303"/>
            <a:ext cx="4392488" cy="769441"/>
          </a:xfrm>
          <a:prstGeom prst="rect">
            <a:avLst/>
          </a:prstGeom>
          <a:noFill/>
        </p:spPr>
        <p:txBody>
          <a:bodyPr wrap="square" rtlCol="0">
            <a:spAutoFit/>
          </a:bodyPr>
          <a:lstStyle/>
          <a:p>
            <a:r>
              <a:rPr lang="it-IT" sz="4400" b="1" dirty="0" smtClean="0">
                <a:solidFill>
                  <a:schemeClr val="accent1"/>
                </a:solidFill>
                <a:latin typeface="Aharoni" pitchFamily="2" charset="-79"/>
                <a:cs typeface="Aharoni" pitchFamily="2" charset="-79"/>
              </a:rPr>
              <a:t>CATEGORIE</a:t>
            </a:r>
            <a:endParaRPr lang="it-IT" sz="4400" b="1" dirty="0">
              <a:solidFill>
                <a:schemeClr val="accent1"/>
              </a:solidFill>
              <a:latin typeface="Aharoni" pitchFamily="2" charset="-79"/>
              <a:cs typeface="Aharoni" pitchFamily="2" charset="-79"/>
            </a:endParaRPr>
          </a:p>
        </p:txBody>
      </p:sp>
      <p:sp>
        <p:nvSpPr>
          <p:cNvPr id="6" name="Freccia a sinistra 5">
            <a:hlinkClick r:id="rId2" action="ppaction://hlinksldjump"/>
          </p:cNvPr>
          <p:cNvSpPr/>
          <p:nvPr/>
        </p:nvSpPr>
        <p:spPr>
          <a:xfrm>
            <a:off x="560255" y="5349302"/>
            <a:ext cx="501086" cy="383954"/>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a:solidFill>
                <a:srgbClr val="FF0000"/>
              </a:solidFill>
            </a:endParaRPr>
          </a:p>
        </p:txBody>
      </p:sp>
    </p:spTree>
    <p:extLst>
      <p:ext uri="{BB962C8B-B14F-4D97-AF65-F5344CB8AC3E}">
        <p14:creationId xmlns:p14="http://schemas.microsoft.com/office/powerpoint/2010/main" val="6664643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79512" y="188640"/>
            <a:ext cx="6984776" cy="5232202"/>
          </a:xfrm>
          <a:prstGeom prst="rect">
            <a:avLst/>
          </a:prstGeom>
          <a:noFill/>
        </p:spPr>
        <p:txBody>
          <a:bodyPr wrap="square" rtlCol="0">
            <a:spAutoFit/>
          </a:bodyPr>
          <a:lstStyle/>
          <a:p>
            <a:r>
              <a:rPr lang="it-IT" sz="2800" b="1" dirty="0" smtClean="0">
                <a:solidFill>
                  <a:srgbClr val="0070C0"/>
                </a:solidFill>
                <a:latin typeface="Aharoni"/>
              </a:rPr>
              <a:t>                               OSTACOLI</a:t>
            </a:r>
          </a:p>
          <a:p>
            <a:endParaRPr lang="it-IT" dirty="0" smtClean="0"/>
          </a:p>
          <a:p>
            <a:pPr marL="342900" indent="-342900" algn="just">
              <a:buFont typeface="+mj-lt"/>
              <a:buAutoNum type="arabicPeriod"/>
            </a:pPr>
            <a:r>
              <a:rPr lang="it-IT" dirty="0" smtClean="0"/>
              <a:t>Per la categoria  «Libri» ,la lista delle adozioni  di tutte le classi delle scuole italiane è gestita dall’AIE. Ma la </a:t>
            </a:r>
            <a:r>
              <a:rPr lang="it-IT" dirty="0"/>
              <a:t>banca di dati consultabile </a:t>
            </a:r>
            <a:r>
              <a:rPr lang="it-IT" dirty="0" smtClean="0"/>
              <a:t>sul </a:t>
            </a:r>
            <a:r>
              <a:rPr lang="it-IT" dirty="0"/>
              <a:t>sito </a:t>
            </a:r>
            <a:r>
              <a:rPr lang="it-IT" dirty="0">
                <a:hlinkClick r:id="rId2"/>
              </a:rPr>
              <a:t>http://consultazione.adozioniaie.it</a:t>
            </a:r>
            <a:r>
              <a:rPr lang="it-IT" dirty="0" smtClean="0">
                <a:hlinkClick r:id="rId2"/>
              </a:rPr>
              <a:t>/</a:t>
            </a:r>
            <a:r>
              <a:rPr lang="it-IT" dirty="0" smtClean="0"/>
              <a:t> è </a:t>
            </a:r>
            <a:r>
              <a:rPr lang="it-IT" dirty="0"/>
              <a:t>di esclusiva proprietà dell'Associazione Italiana </a:t>
            </a:r>
            <a:r>
              <a:rPr lang="it-IT" dirty="0" smtClean="0"/>
              <a:t>Editori. E</a:t>
            </a:r>
            <a:r>
              <a:rPr lang="it-IT" dirty="0"/>
              <a:t>' vietata e perseguibile ai sensi di legge la riproduzione, la comunicazione al pubblico, la messa a disposizione del pubblico, l'estrazione di dati e ogni altra forma di utilizzazione, anche solo parziale, della banca di dati non autorizzata</a:t>
            </a:r>
            <a:r>
              <a:rPr lang="it-IT" dirty="0" smtClean="0"/>
              <a:t>.</a:t>
            </a:r>
          </a:p>
          <a:p>
            <a:pPr marL="342900" indent="-342900" algn="just">
              <a:buFont typeface="+mj-lt"/>
              <a:buAutoNum type="arabicPeriod"/>
            </a:pPr>
            <a:r>
              <a:rPr lang="it-IT" dirty="0"/>
              <a:t>L</a:t>
            </a:r>
            <a:r>
              <a:rPr lang="it-IT" dirty="0" smtClean="0"/>
              <a:t>’inserimento delle tracce di esercizi specificandone il libro, pagina e numero di provenienza comporta la citazione degli stessi e ciò può comportare violare i diritti d’autore dell’editore. </a:t>
            </a:r>
          </a:p>
          <a:p>
            <a:pPr marL="342900" indent="-342900" algn="just">
              <a:buFont typeface="+mj-lt"/>
              <a:buAutoNum type="arabicPeriod"/>
            </a:pPr>
            <a:r>
              <a:rPr lang="it-IT" dirty="0" smtClean="0"/>
              <a:t>Mancanza di fondi.</a:t>
            </a:r>
          </a:p>
          <a:p>
            <a:pPr marL="342900" indent="-342900" algn="just">
              <a:buFont typeface="+mj-lt"/>
              <a:buAutoNum type="arabicPeriod"/>
            </a:pPr>
            <a:r>
              <a:rPr lang="it-IT" dirty="0" smtClean="0"/>
              <a:t>Lancio del sito sul territorio italiano.</a:t>
            </a:r>
          </a:p>
          <a:p>
            <a:pPr marL="342900" indent="-342900" algn="just">
              <a:buFont typeface="+mj-lt"/>
              <a:buAutoNum type="arabicPeriod"/>
            </a:pPr>
            <a:r>
              <a:rPr lang="it-IT" dirty="0" smtClean="0"/>
              <a:t>Impossibilità di formazione gratuita con l’aiuto della Fondazione Mondo Digitale e della Microsoft.</a:t>
            </a:r>
            <a:endParaRPr lang="it-IT" dirty="0"/>
          </a:p>
          <a:p>
            <a:pPr marL="285750" indent="-285750">
              <a:buFont typeface="Arial" pitchFamily="34" charset="0"/>
              <a:buChar char="•"/>
            </a:pPr>
            <a:endParaRPr lang="it-IT" dirty="0"/>
          </a:p>
        </p:txBody>
      </p:sp>
      <p:sp>
        <p:nvSpPr>
          <p:cNvPr id="3" name="Freccia a sinistra 2">
            <a:hlinkClick r:id="rId3" action="ppaction://hlinksldjump"/>
          </p:cNvPr>
          <p:cNvSpPr/>
          <p:nvPr/>
        </p:nvSpPr>
        <p:spPr>
          <a:xfrm>
            <a:off x="560255" y="5349302"/>
            <a:ext cx="501086" cy="383954"/>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a:solidFill>
                <a:srgbClr val="FF0000"/>
              </a:solidFill>
            </a:endParaRPr>
          </a:p>
        </p:txBody>
      </p:sp>
    </p:spTree>
    <p:extLst>
      <p:ext uri="{BB962C8B-B14F-4D97-AF65-F5344CB8AC3E}">
        <p14:creationId xmlns:p14="http://schemas.microsoft.com/office/powerpoint/2010/main" val="1438150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520" y="116632"/>
            <a:ext cx="6624736" cy="5878532"/>
          </a:xfrm>
          <a:prstGeom prst="rect">
            <a:avLst/>
          </a:prstGeom>
          <a:noFill/>
        </p:spPr>
        <p:txBody>
          <a:bodyPr wrap="square" rtlCol="0">
            <a:spAutoFit/>
          </a:bodyPr>
          <a:lstStyle/>
          <a:p>
            <a:r>
              <a:rPr lang="it-IT" b="1" dirty="0" smtClean="0">
                <a:solidFill>
                  <a:srgbClr val="0070C0"/>
                </a:solidFill>
                <a:latin typeface="Aharoni"/>
              </a:rPr>
              <a:t>                                      POSSIBILI  SOLUZIONI</a:t>
            </a:r>
          </a:p>
          <a:p>
            <a:pPr marL="342900" indent="-342900" algn="just">
              <a:buFont typeface="+mj-lt"/>
              <a:buAutoNum type="arabicPeriod"/>
            </a:pPr>
            <a:r>
              <a:rPr lang="it-IT" sz="1350" dirty="0" smtClean="0"/>
              <a:t>Si è costretti a contattare l’AIE è chiedere la concessione del servizio per il sito.</a:t>
            </a:r>
          </a:p>
          <a:p>
            <a:pPr marL="342900" indent="-342900" algn="just">
              <a:buFont typeface="+mj-lt"/>
              <a:buAutoNum type="arabicPeriod"/>
            </a:pPr>
            <a:r>
              <a:rPr lang="it-IT" sz="1350" dirty="0"/>
              <a:t>Secondo </a:t>
            </a:r>
            <a:r>
              <a:rPr lang="it-IT" sz="1350" dirty="0" smtClean="0"/>
              <a:t>l'art</a:t>
            </a:r>
            <a:r>
              <a:rPr lang="it-IT" sz="1350" dirty="0"/>
              <a:t>. 70, Legge 22 aprile 1941 n. 633 (recante norme sulla Protezione del diritto d'autore e di altri diritti connessi al suo esercizio)  </a:t>
            </a:r>
            <a:r>
              <a:rPr lang="it-IT" sz="1350" dirty="0" smtClean="0"/>
              <a:t>«</a:t>
            </a:r>
            <a:r>
              <a:rPr lang="it-IT" sz="1350" dirty="0"/>
              <a:t>il riassunto, la citazione o la riproduzione di brani o di parti d'opera, per scopi di critica, di discussione ed anche di insegnamento, sono liberi nei limiti giustificati da tali finalità e purché non costituiscono concorrenza all'utilizzazione economica </a:t>
            </a:r>
            <a:r>
              <a:rPr lang="it-IT" sz="1350" dirty="0" smtClean="0"/>
              <a:t>dell'opera» </a:t>
            </a:r>
            <a:r>
              <a:rPr lang="it-IT" sz="1350" dirty="0"/>
              <a:t>e «se effettuati a fini di insegnamento o di ricerca scientifica l'utilizzo deve inoltre avvenire per finalità illustrative e per fini non </a:t>
            </a:r>
            <a:r>
              <a:rPr lang="it-IT" sz="1350" dirty="0" smtClean="0"/>
              <a:t>commerciali». Nel caso in cui per il servizio da noi offerto non  valga il Diritto di Citazione alcuni editori concedono a pagamento l’autorizzazione nella riproduzione parziale dell’opera in discussione ma questo comporterebbe un aumento dei costi. Di conseguenza si è costretti all’eliminazione della categoria libri  e alla rappresentazione dell’esercizio solo come traccia, senza entrare in merito alla fonte di tale traccia.</a:t>
            </a:r>
          </a:p>
          <a:p>
            <a:pPr marL="342900" indent="-342900" algn="just">
              <a:buFont typeface="+mj-lt"/>
              <a:buAutoNum type="arabicPeriod"/>
            </a:pPr>
            <a:r>
              <a:rPr lang="it-IT" sz="1350" dirty="0" smtClean="0"/>
              <a:t>Richiesta di fondi da soggetti ed enti interessati ,pubblicizzazione della raccolta fondi presente su Phyrtual , ricerca di sponsor e monetizzazione del sito che si potrà autofinanziare.</a:t>
            </a:r>
          </a:p>
          <a:p>
            <a:pPr marL="342900" indent="-342900" algn="just">
              <a:buFont typeface="+mj-lt"/>
              <a:buAutoNum type="arabicPeriod"/>
            </a:pPr>
            <a:r>
              <a:rPr lang="it-IT" sz="1350" dirty="0" smtClean="0"/>
              <a:t>Si deve procedere alla formazione di studenti anche nel campo del social media marketing e allo sviluppo di un buon piano di promozione del sito con il web advertising. </a:t>
            </a:r>
          </a:p>
          <a:p>
            <a:pPr marL="342900" indent="-342900" algn="just">
              <a:buFont typeface="+mj-lt"/>
              <a:buAutoNum type="arabicPeriod"/>
            </a:pPr>
            <a:r>
              <a:rPr lang="it-IT" sz="1350" dirty="0" smtClean="0"/>
              <a:t>Si interverrà con l’iscrizione dei ragazzi (organizzati in 4 team da 2 persone) in corsi di programmazione e marketing. Ciò andrà ad influire sul budget necessario alla concretizzazione dell’idea come specificato nel </a:t>
            </a:r>
            <a:r>
              <a:rPr lang="it-IT" sz="1350" dirty="0" smtClean="0">
                <a:hlinkClick r:id="rId2" action="ppaction://hlinksldjump"/>
              </a:rPr>
              <a:t>Budget</a:t>
            </a:r>
            <a:r>
              <a:rPr lang="it-IT" sz="1350" dirty="0" smtClean="0"/>
              <a:t>.</a:t>
            </a:r>
          </a:p>
          <a:p>
            <a:pPr marL="342900" indent="-342900">
              <a:buFont typeface="+mj-lt"/>
              <a:buAutoNum type="arabicPeriod"/>
            </a:pPr>
            <a:endParaRPr lang="it-IT" sz="1600" dirty="0" smtClean="0"/>
          </a:p>
          <a:p>
            <a:pPr marL="342900" indent="-342900">
              <a:buFont typeface="+mj-lt"/>
              <a:buAutoNum type="arabicPeriod"/>
            </a:pPr>
            <a:endParaRPr lang="it-IT" sz="1600" dirty="0" smtClean="0"/>
          </a:p>
          <a:p>
            <a:pPr marL="342900" indent="-342900">
              <a:buFont typeface="+mj-lt"/>
              <a:buAutoNum type="arabicPeriod"/>
            </a:pPr>
            <a:endParaRPr lang="it-IT" dirty="0"/>
          </a:p>
        </p:txBody>
      </p:sp>
      <p:sp>
        <p:nvSpPr>
          <p:cNvPr id="3" name="Freccia a sinistra 2">
            <a:hlinkClick r:id="rId3" action="ppaction://hlinksldjump"/>
          </p:cNvPr>
          <p:cNvSpPr/>
          <p:nvPr/>
        </p:nvSpPr>
        <p:spPr>
          <a:xfrm>
            <a:off x="560255" y="5349302"/>
            <a:ext cx="501086" cy="383954"/>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a:solidFill>
                <a:srgbClr val="FF0000"/>
              </a:solidFill>
            </a:endParaRPr>
          </a:p>
        </p:txBody>
      </p:sp>
    </p:spTree>
    <p:extLst>
      <p:ext uri="{BB962C8B-B14F-4D97-AF65-F5344CB8AC3E}">
        <p14:creationId xmlns:p14="http://schemas.microsoft.com/office/powerpoint/2010/main" val="40889051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p:cNvGraphicFramePr>
            <a:graphicFrameLocks noGrp="1"/>
          </p:cNvGraphicFramePr>
          <p:nvPr>
            <p:extLst>
              <p:ext uri="{D42A27DB-BD31-4B8C-83A1-F6EECF244321}">
                <p14:modId xmlns:p14="http://schemas.microsoft.com/office/powerpoint/2010/main" val="2445870220"/>
              </p:ext>
            </p:extLst>
          </p:nvPr>
        </p:nvGraphicFramePr>
        <p:xfrm>
          <a:off x="-2" y="-27384"/>
          <a:ext cx="9180515" cy="6885381"/>
        </p:xfrm>
        <a:graphic>
          <a:graphicData uri="http://schemas.openxmlformats.org/drawingml/2006/table">
            <a:tbl>
              <a:tblPr firstRow="1" bandRow="1">
                <a:tableStyleId>{5C22544A-7EE6-4342-B048-85BDC9FD1C3A}</a:tableStyleId>
              </a:tblPr>
              <a:tblGrid>
                <a:gridCol w="2592289"/>
                <a:gridCol w="648073"/>
                <a:gridCol w="648073"/>
                <a:gridCol w="701822"/>
                <a:gridCol w="738339"/>
                <a:gridCol w="648073"/>
                <a:gridCol w="648073"/>
                <a:gridCol w="864096"/>
                <a:gridCol w="792089"/>
                <a:gridCol w="899588"/>
              </a:tblGrid>
              <a:tr h="643857">
                <a:tc>
                  <a:txBody>
                    <a:bodyPr/>
                    <a:lstStyle/>
                    <a:p>
                      <a:pPr algn="ctr"/>
                      <a:r>
                        <a:rPr lang="it-IT" sz="2000" dirty="0" smtClean="0"/>
                        <a:t>Attività    </a:t>
                      </a:r>
                      <a:endParaRPr lang="it-IT" sz="2000" dirty="0"/>
                    </a:p>
                  </a:txBody>
                  <a:tcPr anchor="ctr" anchorCtr="1"/>
                </a:tc>
                <a:tc>
                  <a:txBody>
                    <a:bodyPr/>
                    <a:lstStyle/>
                    <a:p>
                      <a:pPr algn="ctr"/>
                      <a:r>
                        <a:rPr lang="it-IT" sz="1200" dirty="0" smtClean="0"/>
                        <a:t>Marzo</a:t>
                      </a:r>
                      <a:endParaRPr lang="it-IT" sz="1200" dirty="0"/>
                    </a:p>
                  </a:txBody>
                  <a:tcPr anchor="ctr" anchorCtr="1"/>
                </a:tc>
                <a:tc>
                  <a:txBody>
                    <a:bodyPr/>
                    <a:lstStyle/>
                    <a:p>
                      <a:pPr algn="ctr"/>
                      <a:r>
                        <a:rPr lang="it-IT" sz="1200" dirty="0" smtClean="0"/>
                        <a:t>Aprile</a:t>
                      </a:r>
                      <a:endParaRPr lang="it-IT" sz="1200" dirty="0"/>
                    </a:p>
                  </a:txBody>
                  <a:tcPr anchor="ctr" anchorCtr="1"/>
                </a:tc>
                <a:tc>
                  <a:txBody>
                    <a:bodyPr/>
                    <a:lstStyle/>
                    <a:p>
                      <a:pPr algn="ctr"/>
                      <a:r>
                        <a:rPr lang="it-IT" sz="1200" dirty="0" smtClean="0"/>
                        <a:t>Maggio</a:t>
                      </a:r>
                      <a:endParaRPr lang="it-IT" sz="1200" dirty="0"/>
                    </a:p>
                  </a:txBody>
                  <a:tcPr anchor="ctr" anchorCtr="1"/>
                </a:tc>
                <a:tc>
                  <a:txBody>
                    <a:bodyPr/>
                    <a:lstStyle/>
                    <a:p>
                      <a:pPr algn="ctr"/>
                      <a:r>
                        <a:rPr lang="it-IT" sz="1200" dirty="0" smtClean="0"/>
                        <a:t>Giugno</a:t>
                      </a:r>
                      <a:endParaRPr lang="it-IT" sz="1200" dirty="0"/>
                    </a:p>
                  </a:txBody>
                  <a:tcPr anchor="ctr" anchorCtr="1"/>
                </a:tc>
                <a:tc>
                  <a:txBody>
                    <a:bodyPr/>
                    <a:lstStyle/>
                    <a:p>
                      <a:pPr algn="ctr"/>
                      <a:r>
                        <a:rPr lang="it-IT" sz="1200" dirty="0" smtClean="0"/>
                        <a:t>Luglio</a:t>
                      </a:r>
                      <a:endParaRPr lang="it-IT" sz="1200" dirty="0"/>
                    </a:p>
                  </a:txBody>
                  <a:tcPr anchor="ctr" anchorCtr="1"/>
                </a:tc>
                <a:tc>
                  <a:txBody>
                    <a:bodyPr/>
                    <a:lstStyle/>
                    <a:p>
                      <a:pPr algn="ctr"/>
                      <a:r>
                        <a:rPr lang="it-IT" sz="1200" dirty="0" smtClean="0"/>
                        <a:t>Agosto</a:t>
                      </a:r>
                      <a:endParaRPr lang="it-IT" sz="1200" dirty="0"/>
                    </a:p>
                  </a:txBody>
                  <a:tcPr anchor="ctr" anchorCtr="1"/>
                </a:tc>
                <a:tc>
                  <a:txBody>
                    <a:bodyPr/>
                    <a:lstStyle/>
                    <a:p>
                      <a:pPr algn="ctr"/>
                      <a:r>
                        <a:rPr lang="it-IT" sz="1200" dirty="0" smtClean="0"/>
                        <a:t>Settembre</a:t>
                      </a:r>
                      <a:endParaRPr lang="it-IT" sz="1200" dirty="0"/>
                    </a:p>
                  </a:txBody>
                  <a:tcPr anchor="ctr" anchorCtr="1"/>
                </a:tc>
                <a:tc>
                  <a:txBody>
                    <a:bodyPr/>
                    <a:lstStyle/>
                    <a:p>
                      <a:pPr algn="ctr"/>
                      <a:r>
                        <a:rPr lang="it-IT" sz="1200" dirty="0" smtClean="0"/>
                        <a:t>Ottobre</a:t>
                      </a:r>
                      <a:endParaRPr lang="it-IT" sz="1200" dirty="0"/>
                    </a:p>
                  </a:txBody>
                  <a:tcPr anchor="ctr" anchorCtr="1"/>
                </a:tc>
                <a:tc>
                  <a:txBody>
                    <a:bodyPr/>
                    <a:lstStyle/>
                    <a:p>
                      <a:pPr algn="ctr"/>
                      <a:r>
                        <a:rPr lang="it-IT" sz="1200" dirty="0" smtClean="0"/>
                        <a:t>Novembre</a:t>
                      </a:r>
                      <a:endParaRPr lang="it-IT" sz="1200" dirty="0"/>
                    </a:p>
                  </a:txBody>
                  <a:tcPr anchor="ctr" anchorCtr="1"/>
                </a:tc>
              </a:tr>
              <a:tr h="549688">
                <a:tc>
                  <a:txBody>
                    <a:bodyPr/>
                    <a:lstStyle/>
                    <a:p>
                      <a:pPr algn="ctr"/>
                      <a:r>
                        <a:rPr lang="it-IT" sz="1400" b="1" dirty="0" smtClean="0"/>
                        <a:t>Attivazione corso di formazione</a:t>
                      </a:r>
                      <a:endParaRPr lang="it-IT" sz="1400" b="1" dirty="0"/>
                    </a:p>
                  </a:txBody>
                  <a:tcPr anchor="ctr" anchorCtr="1"/>
                </a:tc>
                <a:tc>
                  <a:txBody>
                    <a:bodyPr/>
                    <a:lstStyle/>
                    <a:p>
                      <a:pPr algn="ctr"/>
                      <a:endParaRPr lang="it-IT" dirty="0"/>
                    </a:p>
                  </a:txBody>
                  <a:tcPr anchor="ctr" anchorCtr="1"/>
                </a:tc>
                <a:tc>
                  <a:txBody>
                    <a:bodyPr/>
                    <a:lstStyle/>
                    <a:p>
                      <a:pPr algn="ctr"/>
                      <a:endParaRPr lang="it-IT" dirty="0"/>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a:p>
                  </a:txBody>
                  <a:tcPr anchor="ctr" anchorCtr="1"/>
                </a:tc>
              </a:tr>
              <a:tr h="54968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400" b="1" dirty="0" smtClean="0"/>
                        <a:t>Acquisto materiale di lavoro</a:t>
                      </a:r>
                    </a:p>
                    <a:p>
                      <a:pPr algn="ctr"/>
                      <a:endParaRPr lang="it-IT" sz="1400" b="1" dirty="0"/>
                    </a:p>
                  </a:txBody>
                  <a:tcPr anchor="ctr" anchorCtr="1"/>
                </a:tc>
                <a:tc>
                  <a:txBody>
                    <a:bodyPr/>
                    <a:lstStyle/>
                    <a:p>
                      <a:pPr algn="ctr"/>
                      <a:endParaRPr lang="it-IT" dirty="0"/>
                    </a:p>
                  </a:txBody>
                  <a:tcPr anchor="ctr" anchorCtr="1"/>
                </a:tc>
                <a:tc>
                  <a:txBody>
                    <a:bodyPr/>
                    <a:lstStyle/>
                    <a:p>
                      <a:pPr algn="ctr"/>
                      <a:endParaRPr lang="it-IT" dirty="0"/>
                    </a:p>
                  </a:txBody>
                  <a:tcPr anchor="ctr" anchorCtr="1"/>
                </a:tc>
                <a:tc>
                  <a:txBody>
                    <a:bodyPr/>
                    <a:lstStyle/>
                    <a:p>
                      <a:pPr algn="ctr"/>
                      <a:endParaRPr lang="it-IT" dirty="0"/>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a:p>
                  </a:txBody>
                  <a:tcPr anchor="ctr" anchorCtr="1"/>
                </a:tc>
              </a:tr>
              <a:tr h="54968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400" b="1" dirty="0" smtClean="0"/>
                        <a:t>Formazione dei team</a:t>
                      </a:r>
                    </a:p>
                    <a:p>
                      <a:pPr algn="ctr"/>
                      <a:endParaRPr lang="it-IT" sz="1400" b="1" dirty="0"/>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dirty="0"/>
                    </a:p>
                  </a:txBody>
                  <a:tcPr anchor="ctr" anchorCtr="1"/>
                </a:tc>
                <a:tc>
                  <a:txBody>
                    <a:bodyPr/>
                    <a:lstStyle/>
                    <a:p>
                      <a:pPr algn="ctr"/>
                      <a:endParaRPr lang="it-IT" dirty="0"/>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a:p>
                  </a:txBody>
                  <a:tcPr anchor="ctr" anchorCtr="1"/>
                </a:tc>
              </a:tr>
              <a:tr h="54968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400" b="1" dirty="0" smtClean="0"/>
                        <a:t>Contatti con </a:t>
                      </a:r>
                      <a:r>
                        <a:rPr lang="it-IT" sz="1400" b="1" dirty="0" err="1" smtClean="0"/>
                        <a:t>partners</a:t>
                      </a:r>
                      <a:r>
                        <a:rPr lang="it-IT" sz="1400" b="1" dirty="0" smtClean="0"/>
                        <a:t> </a:t>
                      </a:r>
                    </a:p>
                    <a:p>
                      <a:pPr algn="ctr"/>
                      <a:endParaRPr lang="it-IT" sz="1400" b="1" dirty="0"/>
                    </a:p>
                  </a:txBody>
                  <a:tcPr anchor="ctr" anchorCtr="1"/>
                </a:tc>
                <a:tc>
                  <a:txBody>
                    <a:bodyPr/>
                    <a:lstStyle/>
                    <a:p>
                      <a:pPr algn="ctr"/>
                      <a:endParaRPr lang="it-IT" dirty="0"/>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dirty="0"/>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a:p>
                  </a:txBody>
                  <a:tcPr anchor="ctr" anchorCtr="1"/>
                </a:tc>
              </a:tr>
              <a:tr h="549688">
                <a:tc>
                  <a:txBody>
                    <a:bodyPr/>
                    <a:lstStyle/>
                    <a:p>
                      <a:pPr algn="ctr"/>
                      <a:r>
                        <a:rPr lang="it-IT" sz="1400" b="1" dirty="0" smtClean="0"/>
                        <a:t>Analisi e stesura del progetto</a:t>
                      </a:r>
                      <a:endParaRPr lang="it-IT" sz="1400" b="1" dirty="0"/>
                    </a:p>
                  </a:txBody>
                  <a:tcPr anchor="ctr" anchorCtr="1"/>
                </a:tc>
                <a:tc>
                  <a:txBody>
                    <a:bodyPr/>
                    <a:lstStyle/>
                    <a:p>
                      <a:pPr algn="ctr"/>
                      <a:endParaRPr lang="it-IT" dirty="0"/>
                    </a:p>
                  </a:txBody>
                  <a:tcPr anchor="ctr" anchorCtr="1"/>
                </a:tc>
                <a:tc>
                  <a:txBody>
                    <a:bodyPr/>
                    <a:lstStyle/>
                    <a:p>
                      <a:pPr algn="ctr"/>
                      <a:endParaRPr lang="it-IT" dirty="0"/>
                    </a:p>
                  </a:txBody>
                  <a:tcPr anchor="ctr" anchorCtr="1"/>
                </a:tc>
                <a:tc>
                  <a:txBody>
                    <a:bodyPr/>
                    <a:lstStyle/>
                    <a:p>
                      <a:pPr algn="ctr"/>
                      <a:endParaRPr lang="it-IT"/>
                    </a:p>
                  </a:txBody>
                  <a:tcPr anchor="ctr" anchorCtr="1"/>
                </a:tc>
                <a:tc>
                  <a:txBody>
                    <a:bodyPr/>
                    <a:lstStyle/>
                    <a:p>
                      <a:pPr algn="ctr"/>
                      <a:endParaRPr lang="it-IT" dirty="0"/>
                    </a:p>
                  </a:txBody>
                  <a:tcPr anchor="ctr" anchorCtr="1"/>
                </a:tc>
                <a:tc>
                  <a:txBody>
                    <a:bodyPr/>
                    <a:lstStyle/>
                    <a:p>
                      <a:pPr algn="ctr"/>
                      <a:endParaRPr lang="it-IT" dirty="0"/>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a:p>
                  </a:txBody>
                  <a:tcPr anchor="ctr" anchorCtr="1"/>
                </a:tc>
              </a:tr>
              <a:tr h="54968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400" b="1" dirty="0" smtClean="0"/>
                        <a:t>Sviluppo del prototipo</a:t>
                      </a:r>
                    </a:p>
                    <a:p>
                      <a:pPr algn="ctr"/>
                      <a:endParaRPr lang="it-IT" sz="1400" b="1" dirty="0"/>
                    </a:p>
                  </a:txBody>
                  <a:tcPr anchor="ctr" anchorCtr="1"/>
                </a:tc>
                <a:tc>
                  <a:txBody>
                    <a:bodyPr/>
                    <a:lstStyle/>
                    <a:p>
                      <a:pPr algn="ctr"/>
                      <a:endParaRPr lang="it-IT" dirty="0"/>
                    </a:p>
                  </a:txBody>
                  <a:tcPr anchor="ctr" anchorCtr="1"/>
                </a:tc>
                <a:tc>
                  <a:txBody>
                    <a:bodyPr/>
                    <a:lstStyle/>
                    <a:p>
                      <a:pPr algn="ctr"/>
                      <a:endParaRPr lang="it-IT" dirty="0"/>
                    </a:p>
                  </a:txBody>
                  <a:tcPr anchor="ctr" anchorCtr="1"/>
                </a:tc>
                <a:tc>
                  <a:txBody>
                    <a:bodyPr/>
                    <a:lstStyle/>
                    <a:p>
                      <a:pPr algn="ctr"/>
                      <a:endParaRPr lang="it-IT" dirty="0"/>
                    </a:p>
                  </a:txBody>
                  <a:tcPr anchor="ctr" anchorCtr="1"/>
                </a:tc>
                <a:tc>
                  <a:txBody>
                    <a:bodyPr/>
                    <a:lstStyle/>
                    <a:p>
                      <a:pPr algn="ctr"/>
                      <a:endParaRPr lang="it-IT" dirty="0"/>
                    </a:p>
                  </a:txBody>
                  <a:tcPr anchor="ctr" anchorCtr="1"/>
                </a:tc>
                <a:tc>
                  <a:txBody>
                    <a:bodyPr/>
                    <a:lstStyle/>
                    <a:p>
                      <a:pPr algn="ctr"/>
                      <a:endParaRPr lang="it-IT" dirty="0"/>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a:p>
                  </a:txBody>
                  <a:tcPr anchor="ctr" anchorCtr="1"/>
                </a:tc>
              </a:tr>
              <a:tr h="74464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400" b="1" dirty="0" smtClean="0"/>
                        <a:t>Sviluppo del</a:t>
                      </a:r>
                      <a:r>
                        <a:rPr lang="it-IT" sz="1400" b="1" baseline="0" dirty="0" smtClean="0"/>
                        <a:t> marketing e </a:t>
                      </a:r>
                      <a:r>
                        <a:rPr lang="it-IT" sz="1400" b="1" baseline="0" dirty="0" err="1" smtClean="0"/>
                        <a:t>advertisement</a:t>
                      </a:r>
                      <a:r>
                        <a:rPr lang="it-IT" sz="1400" b="1" baseline="0" dirty="0" smtClean="0"/>
                        <a:t> </a:t>
                      </a:r>
                      <a:r>
                        <a:rPr lang="it-IT" sz="1400" b="1" baseline="0" dirty="0" err="1" smtClean="0"/>
                        <a:t>plan</a:t>
                      </a:r>
                      <a:endParaRPr lang="it-IT" sz="1400" b="1" dirty="0" smtClean="0"/>
                    </a:p>
                    <a:p>
                      <a:pPr algn="ctr"/>
                      <a:endParaRPr lang="it-IT" sz="1400" b="1" dirty="0"/>
                    </a:p>
                  </a:txBody>
                  <a:tcPr anchor="ctr" anchorCtr="1"/>
                </a:tc>
                <a:tc>
                  <a:txBody>
                    <a:bodyPr/>
                    <a:lstStyle/>
                    <a:p>
                      <a:pPr algn="ctr"/>
                      <a:endParaRPr lang="it-IT" dirty="0"/>
                    </a:p>
                  </a:txBody>
                  <a:tcPr anchor="ctr" anchorCtr="1"/>
                </a:tc>
                <a:tc>
                  <a:txBody>
                    <a:bodyPr/>
                    <a:lstStyle/>
                    <a:p>
                      <a:pPr algn="ctr"/>
                      <a:endParaRPr lang="it-IT" dirty="0"/>
                    </a:p>
                  </a:txBody>
                  <a:tcPr anchor="ctr" anchorCtr="1"/>
                </a:tc>
                <a:tc>
                  <a:txBody>
                    <a:bodyPr/>
                    <a:lstStyle/>
                    <a:p>
                      <a:pPr algn="ctr"/>
                      <a:endParaRPr lang="it-IT" dirty="0"/>
                    </a:p>
                  </a:txBody>
                  <a:tcPr anchor="ctr" anchorCtr="1"/>
                </a:tc>
                <a:tc>
                  <a:txBody>
                    <a:bodyPr/>
                    <a:lstStyle/>
                    <a:p>
                      <a:pPr algn="ctr"/>
                      <a:endParaRPr lang="it-IT" dirty="0"/>
                    </a:p>
                  </a:txBody>
                  <a:tcPr anchor="ctr" anchorCtr="1"/>
                </a:tc>
                <a:tc>
                  <a:txBody>
                    <a:bodyPr/>
                    <a:lstStyle/>
                    <a:p>
                      <a:pPr algn="ctr"/>
                      <a:endParaRPr lang="it-IT" dirty="0"/>
                    </a:p>
                  </a:txBody>
                  <a:tcPr anchor="ctr" anchorCtr="1"/>
                </a:tc>
                <a:tc>
                  <a:txBody>
                    <a:bodyPr/>
                    <a:lstStyle/>
                    <a:p>
                      <a:pPr algn="ctr"/>
                      <a:endParaRPr lang="it-IT" dirty="0"/>
                    </a:p>
                  </a:txBody>
                  <a:tcPr anchor="ctr" anchorCtr="1"/>
                </a:tc>
                <a:tc>
                  <a:txBody>
                    <a:bodyPr/>
                    <a:lstStyle/>
                    <a:p>
                      <a:pPr algn="ctr"/>
                      <a:endParaRPr lang="it-IT" dirty="0"/>
                    </a:p>
                  </a:txBody>
                  <a:tcPr anchor="ctr" anchorCtr="1"/>
                </a:tc>
                <a:tc>
                  <a:txBody>
                    <a:bodyPr/>
                    <a:lstStyle/>
                    <a:p>
                      <a:pPr algn="ctr"/>
                      <a:endParaRPr lang="it-IT"/>
                    </a:p>
                  </a:txBody>
                  <a:tcPr anchor="ctr" anchorCtr="1"/>
                </a:tc>
                <a:tc>
                  <a:txBody>
                    <a:bodyPr/>
                    <a:lstStyle/>
                    <a:p>
                      <a:pPr algn="ctr"/>
                      <a:endParaRPr lang="it-IT" dirty="0"/>
                    </a:p>
                  </a:txBody>
                  <a:tcPr anchor="ctr" anchorCtr="1"/>
                </a:tc>
              </a:tr>
              <a:tr h="54968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400" b="1" dirty="0" smtClean="0"/>
                        <a:t>Contatti con sponsor</a:t>
                      </a:r>
                    </a:p>
                    <a:p>
                      <a:pPr algn="ctr"/>
                      <a:endParaRPr lang="it-IT" sz="1400" b="1" dirty="0"/>
                    </a:p>
                  </a:txBody>
                  <a:tcPr anchor="ctr" anchorCtr="1"/>
                </a:tc>
                <a:tc>
                  <a:txBody>
                    <a:bodyPr/>
                    <a:lstStyle/>
                    <a:p>
                      <a:pPr algn="ctr"/>
                      <a:endParaRPr lang="it-IT"/>
                    </a:p>
                  </a:txBody>
                  <a:tcPr anchor="ctr" anchorCtr="1"/>
                </a:tc>
                <a:tc>
                  <a:txBody>
                    <a:bodyPr/>
                    <a:lstStyle/>
                    <a:p>
                      <a:pPr algn="ctr"/>
                      <a:endParaRPr lang="it-IT" dirty="0"/>
                    </a:p>
                  </a:txBody>
                  <a:tcPr anchor="ctr" anchorCtr="1"/>
                </a:tc>
                <a:tc>
                  <a:txBody>
                    <a:bodyPr/>
                    <a:lstStyle/>
                    <a:p>
                      <a:pPr algn="ctr"/>
                      <a:endParaRPr lang="it-IT"/>
                    </a:p>
                  </a:txBody>
                  <a:tcPr anchor="ctr" anchorCtr="1"/>
                </a:tc>
                <a:tc>
                  <a:txBody>
                    <a:bodyPr/>
                    <a:lstStyle/>
                    <a:p>
                      <a:pPr algn="ctr"/>
                      <a:endParaRPr lang="it-IT" dirty="0"/>
                    </a:p>
                  </a:txBody>
                  <a:tcPr anchor="ctr" anchorCtr="1"/>
                </a:tc>
                <a:tc>
                  <a:txBody>
                    <a:bodyPr/>
                    <a:lstStyle/>
                    <a:p>
                      <a:pPr algn="ctr"/>
                      <a:endParaRPr lang="it-IT" dirty="0"/>
                    </a:p>
                  </a:txBody>
                  <a:tcPr anchor="ctr" anchorCtr="1"/>
                </a:tc>
                <a:tc>
                  <a:txBody>
                    <a:bodyPr/>
                    <a:lstStyle/>
                    <a:p>
                      <a:pPr algn="ctr"/>
                      <a:endParaRPr lang="it-IT"/>
                    </a:p>
                  </a:txBody>
                  <a:tcPr anchor="ctr" anchorCtr="1"/>
                </a:tc>
                <a:tc>
                  <a:txBody>
                    <a:bodyPr/>
                    <a:lstStyle/>
                    <a:p>
                      <a:pPr algn="ctr"/>
                      <a:endParaRPr lang="it-IT" dirty="0"/>
                    </a:p>
                  </a:txBody>
                  <a:tcPr anchor="ctr" anchorCtr="1"/>
                </a:tc>
                <a:tc>
                  <a:txBody>
                    <a:bodyPr/>
                    <a:lstStyle/>
                    <a:p>
                      <a:pPr algn="ctr"/>
                      <a:endParaRPr lang="it-IT"/>
                    </a:p>
                  </a:txBody>
                  <a:tcPr anchor="ctr" anchorCtr="1"/>
                </a:tc>
                <a:tc>
                  <a:txBody>
                    <a:bodyPr/>
                    <a:lstStyle/>
                    <a:p>
                      <a:pPr algn="ctr"/>
                      <a:endParaRPr lang="it-IT"/>
                    </a:p>
                  </a:txBody>
                  <a:tcPr anchor="ctr" anchorCtr="1"/>
                </a:tc>
              </a:tr>
              <a:tr h="54968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400" b="1" dirty="0" smtClean="0"/>
                        <a:t>Acquisto del dominio</a:t>
                      </a:r>
                    </a:p>
                    <a:p>
                      <a:pPr algn="ctr"/>
                      <a:endParaRPr lang="it-IT" sz="1400" b="1" dirty="0"/>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dirty="0"/>
                    </a:p>
                  </a:txBody>
                  <a:tcPr anchor="ctr" anchorCtr="1"/>
                </a:tc>
                <a:tc>
                  <a:txBody>
                    <a:bodyPr/>
                    <a:lstStyle/>
                    <a:p>
                      <a:pPr algn="ctr"/>
                      <a:endParaRPr lang="it-IT" dirty="0"/>
                    </a:p>
                  </a:txBody>
                  <a:tcPr anchor="ctr" anchorCtr="1"/>
                </a:tc>
                <a:tc>
                  <a:txBody>
                    <a:bodyPr/>
                    <a:lstStyle/>
                    <a:p>
                      <a:pPr algn="ctr"/>
                      <a:endParaRPr lang="it-IT" dirty="0"/>
                    </a:p>
                  </a:txBody>
                  <a:tcPr anchor="ctr" anchorCtr="1"/>
                </a:tc>
                <a:tc>
                  <a:txBody>
                    <a:bodyPr/>
                    <a:lstStyle/>
                    <a:p>
                      <a:pPr algn="ctr"/>
                      <a:endParaRPr lang="it-IT" dirty="0"/>
                    </a:p>
                  </a:txBody>
                  <a:tcPr anchor="ctr" anchorCtr="1"/>
                </a:tc>
                <a:tc>
                  <a:txBody>
                    <a:bodyPr/>
                    <a:lstStyle/>
                    <a:p>
                      <a:pPr algn="ctr"/>
                      <a:endParaRPr lang="it-IT"/>
                    </a:p>
                  </a:txBody>
                  <a:tcPr anchor="ctr" anchorCtr="1"/>
                </a:tc>
              </a:tr>
              <a:tr h="549688">
                <a:tc>
                  <a:txBody>
                    <a:bodyPr/>
                    <a:lstStyle/>
                    <a:p>
                      <a:pPr algn="ctr"/>
                      <a:r>
                        <a:rPr lang="it-IT" sz="1400" b="1" dirty="0" smtClean="0"/>
                        <a:t>Pubblicazione e lancio del sito</a:t>
                      </a:r>
                      <a:endParaRPr lang="it-IT" sz="1400" b="1" dirty="0"/>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dirty="0"/>
                    </a:p>
                  </a:txBody>
                  <a:tcPr anchor="ctr" anchorCtr="1"/>
                </a:tc>
                <a:tc>
                  <a:txBody>
                    <a:bodyPr/>
                    <a:lstStyle/>
                    <a:p>
                      <a:pPr algn="ctr"/>
                      <a:endParaRPr lang="it-IT" dirty="0"/>
                    </a:p>
                  </a:txBody>
                  <a:tcPr anchor="ctr" anchorCtr="1"/>
                </a:tc>
                <a:tc>
                  <a:txBody>
                    <a:bodyPr/>
                    <a:lstStyle/>
                    <a:p>
                      <a:pPr algn="ctr"/>
                      <a:endParaRPr lang="it-IT" dirty="0"/>
                    </a:p>
                  </a:txBody>
                  <a:tcPr anchor="ctr" anchorCtr="1"/>
                </a:tc>
                <a:tc>
                  <a:txBody>
                    <a:bodyPr/>
                    <a:lstStyle/>
                    <a:p>
                      <a:pPr algn="ctr"/>
                      <a:endParaRPr lang="it-IT" dirty="0"/>
                    </a:p>
                  </a:txBody>
                  <a:tcPr anchor="ctr" anchorCtr="1"/>
                </a:tc>
              </a:tr>
              <a:tr h="549688">
                <a:tc>
                  <a:txBody>
                    <a:bodyPr/>
                    <a:lstStyle/>
                    <a:p>
                      <a:pPr algn="ctr"/>
                      <a:r>
                        <a:rPr lang="it-IT" sz="1400" b="1" dirty="0" smtClean="0"/>
                        <a:t>Pubblicizzazione del sito</a:t>
                      </a:r>
                      <a:endParaRPr lang="it-IT" sz="1400" b="1" dirty="0"/>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dirty="0"/>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a:p>
                  </a:txBody>
                  <a:tcPr anchor="ctr" anchorCtr="1"/>
                </a:tc>
                <a:tc>
                  <a:txBody>
                    <a:bodyPr/>
                    <a:lstStyle/>
                    <a:p>
                      <a:pPr algn="ctr"/>
                      <a:endParaRPr lang="it-IT" dirty="0"/>
                    </a:p>
                  </a:txBody>
                  <a:tcPr anchor="ctr" anchorCtr="1"/>
                </a:tc>
                <a:tc>
                  <a:txBody>
                    <a:bodyPr/>
                    <a:lstStyle/>
                    <a:p>
                      <a:pPr algn="ctr"/>
                      <a:endParaRPr lang="it-IT" dirty="0"/>
                    </a:p>
                  </a:txBody>
                  <a:tcPr anchor="ctr" anchorCtr="1"/>
                </a:tc>
              </a:tr>
            </a:tbl>
          </a:graphicData>
        </a:graphic>
      </p:graphicFrame>
      <p:sp>
        <p:nvSpPr>
          <p:cNvPr id="3" name="Connettore 2"/>
          <p:cNvSpPr/>
          <p:nvPr/>
        </p:nvSpPr>
        <p:spPr>
          <a:xfrm>
            <a:off x="2787188" y="788133"/>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4" name="Connettore 3"/>
          <p:cNvSpPr/>
          <p:nvPr/>
        </p:nvSpPr>
        <p:spPr>
          <a:xfrm>
            <a:off x="3419872" y="788133"/>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5" name="Connettore 4"/>
          <p:cNvSpPr/>
          <p:nvPr/>
        </p:nvSpPr>
        <p:spPr>
          <a:xfrm>
            <a:off x="2795352" y="1346230"/>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6" name="Connettore 5"/>
          <p:cNvSpPr/>
          <p:nvPr/>
        </p:nvSpPr>
        <p:spPr>
          <a:xfrm>
            <a:off x="2787188" y="1844824"/>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7" name="Connettore 6"/>
          <p:cNvSpPr/>
          <p:nvPr/>
        </p:nvSpPr>
        <p:spPr>
          <a:xfrm>
            <a:off x="3419872" y="1844824"/>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8" name="Connettore 7"/>
          <p:cNvSpPr/>
          <p:nvPr/>
        </p:nvSpPr>
        <p:spPr>
          <a:xfrm>
            <a:off x="2787188" y="2420888"/>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9" name="Connettore 8"/>
          <p:cNvSpPr/>
          <p:nvPr/>
        </p:nvSpPr>
        <p:spPr>
          <a:xfrm>
            <a:off x="3419872" y="2420998"/>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0" name="Connettore 9"/>
          <p:cNvSpPr/>
          <p:nvPr/>
        </p:nvSpPr>
        <p:spPr>
          <a:xfrm>
            <a:off x="4120571" y="2420888"/>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1" name="Connettore 10"/>
          <p:cNvSpPr/>
          <p:nvPr/>
        </p:nvSpPr>
        <p:spPr>
          <a:xfrm>
            <a:off x="4860032" y="2420998"/>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2" name="Connettore 11"/>
          <p:cNvSpPr/>
          <p:nvPr/>
        </p:nvSpPr>
        <p:spPr>
          <a:xfrm>
            <a:off x="3419872" y="2996952"/>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3" name="Connettore 12"/>
          <p:cNvSpPr/>
          <p:nvPr/>
        </p:nvSpPr>
        <p:spPr>
          <a:xfrm>
            <a:off x="4120571" y="2996952"/>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4" name="Connettore 13"/>
          <p:cNvSpPr/>
          <p:nvPr/>
        </p:nvSpPr>
        <p:spPr>
          <a:xfrm>
            <a:off x="3428437" y="3501008"/>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5" name="Connettore 14"/>
          <p:cNvSpPr/>
          <p:nvPr/>
        </p:nvSpPr>
        <p:spPr>
          <a:xfrm>
            <a:off x="4120571" y="3501008"/>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6" name="Connettore 15"/>
          <p:cNvSpPr/>
          <p:nvPr/>
        </p:nvSpPr>
        <p:spPr>
          <a:xfrm>
            <a:off x="4860032" y="3501008"/>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7" name="Connettore 16"/>
          <p:cNvSpPr/>
          <p:nvPr/>
        </p:nvSpPr>
        <p:spPr>
          <a:xfrm>
            <a:off x="5508104" y="3501008"/>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8" name="Connettore 17"/>
          <p:cNvSpPr/>
          <p:nvPr/>
        </p:nvSpPr>
        <p:spPr>
          <a:xfrm>
            <a:off x="6156176" y="3501008"/>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9" name="Connettore 18"/>
          <p:cNvSpPr/>
          <p:nvPr/>
        </p:nvSpPr>
        <p:spPr>
          <a:xfrm>
            <a:off x="6948264" y="3501008"/>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0" name="Connettore 19"/>
          <p:cNvSpPr/>
          <p:nvPr/>
        </p:nvSpPr>
        <p:spPr>
          <a:xfrm>
            <a:off x="7740352" y="3501008"/>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1" name="Connettore 20"/>
          <p:cNvSpPr/>
          <p:nvPr/>
        </p:nvSpPr>
        <p:spPr>
          <a:xfrm>
            <a:off x="6156176" y="4149080"/>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2" name="Connettore 21"/>
          <p:cNvSpPr/>
          <p:nvPr/>
        </p:nvSpPr>
        <p:spPr>
          <a:xfrm>
            <a:off x="6948264" y="4149080"/>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3" name="Connettore 22"/>
          <p:cNvSpPr/>
          <p:nvPr/>
        </p:nvSpPr>
        <p:spPr>
          <a:xfrm>
            <a:off x="7757881" y="4149080"/>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4" name="Connettore 23"/>
          <p:cNvSpPr/>
          <p:nvPr/>
        </p:nvSpPr>
        <p:spPr>
          <a:xfrm>
            <a:off x="2787188" y="4797152"/>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5" name="Connettore 24"/>
          <p:cNvSpPr/>
          <p:nvPr/>
        </p:nvSpPr>
        <p:spPr>
          <a:xfrm>
            <a:off x="6156176" y="4797152"/>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6" name="Connettore 25"/>
          <p:cNvSpPr/>
          <p:nvPr/>
        </p:nvSpPr>
        <p:spPr>
          <a:xfrm>
            <a:off x="6948264" y="4797152"/>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7" name="Connettore 26"/>
          <p:cNvSpPr/>
          <p:nvPr/>
        </p:nvSpPr>
        <p:spPr>
          <a:xfrm>
            <a:off x="7757881" y="4797152"/>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8" name="Connettore 27"/>
          <p:cNvSpPr/>
          <p:nvPr/>
        </p:nvSpPr>
        <p:spPr>
          <a:xfrm>
            <a:off x="8604448" y="5373216"/>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9" name="Connettore 28"/>
          <p:cNvSpPr/>
          <p:nvPr/>
        </p:nvSpPr>
        <p:spPr>
          <a:xfrm>
            <a:off x="8604448" y="5949280"/>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30" name="Connettore 29"/>
          <p:cNvSpPr/>
          <p:nvPr/>
        </p:nvSpPr>
        <p:spPr>
          <a:xfrm>
            <a:off x="8604448" y="6453336"/>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1026" name="Picture 2">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116632"/>
            <a:ext cx="523875"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58892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267744" y="122493"/>
            <a:ext cx="4896544" cy="584775"/>
          </a:xfrm>
          <a:prstGeom prst="rect">
            <a:avLst/>
          </a:prstGeom>
          <a:noFill/>
        </p:spPr>
        <p:txBody>
          <a:bodyPr wrap="square" rtlCol="0">
            <a:spAutoFit/>
          </a:bodyPr>
          <a:lstStyle/>
          <a:p>
            <a:r>
              <a:rPr lang="it-IT" sz="3200" dirty="0" smtClean="0">
                <a:solidFill>
                  <a:srgbClr val="0070C0"/>
                </a:solidFill>
                <a:latin typeface="Aharoni" pitchFamily="2" charset="-79"/>
                <a:cs typeface="Aharoni" pitchFamily="2" charset="-79"/>
              </a:rPr>
              <a:t>BUDGET DEL PROGETTO</a:t>
            </a:r>
            <a:endParaRPr lang="it-IT" sz="3200" dirty="0">
              <a:solidFill>
                <a:srgbClr val="0070C0"/>
              </a:solidFill>
              <a:latin typeface="Aharoni" pitchFamily="2" charset="-79"/>
              <a:cs typeface="Aharoni" pitchFamily="2" charset="-79"/>
            </a:endParaRPr>
          </a:p>
        </p:txBody>
      </p:sp>
      <p:sp>
        <p:nvSpPr>
          <p:cNvPr id="3" name="CasellaDiTesto 2"/>
          <p:cNvSpPr txBox="1"/>
          <p:nvPr/>
        </p:nvSpPr>
        <p:spPr>
          <a:xfrm>
            <a:off x="456511" y="781676"/>
            <a:ext cx="8064896" cy="4093428"/>
          </a:xfrm>
          <a:prstGeom prst="rect">
            <a:avLst/>
          </a:prstGeom>
          <a:noFill/>
        </p:spPr>
        <p:txBody>
          <a:bodyPr wrap="square" rtlCol="0">
            <a:spAutoFit/>
          </a:bodyPr>
          <a:lstStyle/>
          <a:p>
            <a:r>
              <a:rPr lang="it-IT" sz="2000" dirty="0" smtClean="0"/>
              <a:t>Nella tabella seguente vengono mostrati i costi approssimativi degli strumenti necessari al processo di concretizzazione dell’idea. </a:t>
            </a:r>
          </a:p>
          <a:p>
            <a:r>
              <a:rPr lang="it-IT" sz="2000" dirty="0" smtClean="0"/>
              <a:t>Non avendo le competenze adatte per una definizione complessiva e </a:t>
            </a:r>
            <a:r>
              <a:rPr lang="it-IT" sz="2000" dirty="0"/>
              <a:t>precisa</a:t>
            </a:r>
            <a:r>
              <a:rPr lang="it-IT" sz="2000" dirty="0" smtClean="0"/>
              <a:t> dei costi, in caso di finanziamento verrà concordato con i soggetti coinvolti il modo migliore della gestione del budget .</a:t>
            </a:r>
          </a:p>
          <a:p>
            <a:r>
              <a:rPr lang="it-IT" sz="2000" dirty="0"/>
              <a:t>I</a:t>
            </a:r>
            <a:r>
              <a:rPr lang="it-IT" sz="2000" dirty="0" smtClean="0"/>
              <a:t> fattori che influiscono maggiormente sull’importo totale sono i corsi di formazione : viene specificato il prezzo onnicomprensivo, che in caso di offerta di insegnamento gratuita da parte della Fondazione Mondo Digitale e della Microsoft sarà azzerato</a:t>
            </a:r>
            <a:r>
              <a:rPr lang="it-IT" sz="2000" dirty="0" smtClean="0"/>
              <a:t>.</a:t>
            </a:r>
          </a:p>
          <a:p>
            <a:endParaRPr lang="it-IT" sz="2000" dirty="0" smtClean="0"/>
          </a:p>
          <a:p>
            <a:r>
              <a:rPr lang="it-IT" sz="2000" dirty="0" smtClean="0"/>
              <a:t>Nella </a:t>
            </a:r>
            <a:r>
              <a:rPr lang="it-IT" sz="2000" dirty="0"/>
              <a:t>tabella </a:t>
            </a:r>
            <a:r>
              <a:rPr lang="it-IT" sz="2000" dirty="0" smtClean="0"/>
              <a:t>in       ci sono i fattori influenzanti. </a:t>
            </a:r>
            <a:endParaRPr lang="it-IT" sz="2000" dirty="0"/>
          </a:p>
          <a:p>
            <a:endParaRPr lang="it-IT" sz="2000" dirty="0" smtClean="0"/>
          </a:p>
          <a:p>
            <a:endParaRPr lang="it-IT" sz="2000" dirty="0"/>
          </a:p>
        </p:txBody>
      </p:sp>
      <p:sp>
        <p:nvSpPr>
          <p:cNvPr id="4" name="Freccia a destra 3">
            <a:hlinkClick r:id="rId2" action="ppaction://hlinksldjump"/>
          </p:cNvPr>
          <p:cNvSpPr/>
          <p:nvPr/>
        </p:nvSpPr>
        <p:spPr>
          <a:xfrm>
            <a:off x="8205644" y="6241207"/>
            <a:ext cx="504056" cy="36004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Rettangolo 4"/>
          <p:cNvSpPr/>
          <p:nvPr/>
        </p:nvSpPr>
        <p:spPr>
          <a:xfrm>
            <a:off x="2235187" y="3914336"/>
            <a:ext cx="234743" cy="234743"/>
          </a:xfrm>
          <a:prstGeom prst="rect">
            <a:avLst/>
          </a:prstGeom>
          <a:solidFill>
            <a:srgbClr val="E2506F"/>
          </a:solidFill>
          <a:ln>
            <a:solidFill>
              <a:srgbClr val="E250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4224997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a 5"/>
          <p:cNvGraphicFramePr>
            <a:graphicFrameLocks noGrp="1"/>
          </p:cNvGraphicFramePr>
          <p:nvPr>
            <p:extLst>
              <p:ext uri="{D42A27DB-BD31-4B8C-83A1-F6EECF244321}">
                <p14:modId xmlns:p14="http://schemas.microsoft.com/office/powerpoint/2010/main" val="1335183077"/>
              </p:ext>
            </p:extLst>
          </p:nvPr>
        </p:nvGraphicFramePr>
        <p:xfrm>
          <a:off x="971600" y="35950"/>
          <a:ext cx="7272807" cy="6674563"/>
        </p:xfrm>
        <a:graphic>
          <a:graphicData uri="http://schemas.openxmlformats.org/drawingml/2006/table">
            <a:tbl>
              <a:tblPr/>
              <a:tblGrid>
                <a:gridCol w="2585516"/>
                <a:gridCol w="2310284"/>
                <a:gridCol w="2377007"/>
              </a:tblGrid>
              <a:tr h="220711">
                <a:tc gridSpan="3">
                  <a:txBody>
                    <a:bodyPr/>
                    <a:lstStyle/>
                    <a:p>
                      <a:pPr algn="ctr" fontAlgn="b"/>
                      <a:r>
                        <a:rPr lang="it-IT" sz="1400" b="1" i="0" u="none" strike="noStrike" dirty="0">
                          <a:solidFill>
                            <a:srgbClr val="000000"/>
                          </a:solidFill>
                          <a:latin typeface="Calibri"/>
                        </a:rPr>
                        <a:t>BUDGET STIMATO</a:t>
                      </a:r>
                    </a:p>
                  </a:txBody>
                  <a:tcPr marL="4020" marR="4020" marT="40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it-IT"/>
                    </a:p>
                  </a:txBody>
                  <a:tcPr/>
                </a:tc>
                <a:tc hMerge="1">
                  <a:txBody>
                    <a:bodyPr/>
                    <a:lstStyle/>
                    <a:p>
                      <a:endParaRPr lang="it-IT"/>
                    </a:p>
                  </a:txBody>
                  <a:tcPr/>
                </a:tc>
              </a:tr>
              <a:tr h="220711">
                <a:tc>
                  <a:txBody>
                    <a:bodyPr/>
                    <a:lstStyle/>
                    <a:p>
                      <a:pPr algn="ctr" fontAlgn="b"/>
                      <a:r>
                        <a:rPr lang="it-IT" sz="1100" b="1" i="0" u="none" strike="noStrike" dirty="0">
                          <a:solidFill>
                            <a:srgbClr val="000000"/>
                          </a:solidFill>
                          <a:latin typeface="Calibri"/>
                        </a:rPr>
                        <a:t>Personale</a:t>
                      </a:r>
                    </a:p>
                  </a:txBody>
                  <a:tcPr marL="4020" marR="4020" marT="4020" marB="0" anchor="ctr" anchorCtr="1">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it-IT" sz="1100" b="1" i="0" u="none" strike="noStrike" dirty="0" smtClean="0">
                          <a:solidFill>
                            <a:srgbClr val="000000"/>
                          </a:solidFill>
                          <a:latin typeface="Calibri"/>
                        </a:rPr>
                        <a:t>A. Costo </a:t>
                      </a:r>
                      <a:r>
                        <a:rPr lang="it-IT" sz="1100" b="1" i="0" u="none" strike="noStrike" dirty="0">
                          <a:solidFill>
                            <a:srgbClr val="000000"/>
                          </a:solidFill>
                          <a:latin typeface="Calibri"/>
                        </a:rPr>
                        <a:t>giornaliero</a:t>
                      </a: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it-IT" sz="1100" b="1" i="0" u="none" strike="noStrike" dirty="0" smtClean="0">
                          <a:solidFill>
                            <a:srgbClr val="000000"/>
                          </a:solidFill>
                          <a:latin typeface="Calibri"/>
                        </a:rPr>
                        <a:t>B. N</a:t>
                      </a:r>
                      <a:r>
                        <a:rPr lang="it-IT" sz="1100" b="1" i="0" u="none" strike="noStrike" dirty="0">
                          <a:solidFill>
                            <a:srgbClr val="000000"/>
                          </a:solidFill>
                          <a:latin typeface="Calibri"/>
                        </a:rPr>
                        <a:t>. giornate di lavoro stimate</a:t>
                      </a: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220711">
                <a:tc>
                  <a:txBody>
                    <a:bodyPr/>
                    <a:lstStyle/>
                    <a:p>
                      <a:pPr algn="ctr" fontAlgn="b"/>
                      <a:r>
                        <a:rPr lang="it-IT" sz="1200" b="0" i="0" u="none" strike="noStrike" dirty="0" smtClean="0">
                          <a:solidFill>
                            <a:srgbClr val="000000"/>
                          </a:solidFill>
                          <a:latin typeface="Calibri"/>
                        </a:rPr>
                        <a:t>Studenti Liceo</a:t>
                      </a:r>
                      <a:r>
                        <a:rPr lang="it-IT" sz="1200" b="0" i="0" u="none" strike="noStrike" baseline="0" dirty="0" smtClean="0">
                          <a:solidFill>
                            <a:srgbClr val="000000"/>
                          </a:solidFill>
                          <a:latin typeface="Calibri"/>
                        </a:rPr>
                        <a:t> Scientifico «</a:t>
                      </a:r>
                      <a:r>
                        <a:rPr lang="it-IT" sz="1200" b="0" i="0" u="none" strike="noStrike" baseline="0" dirty="0" err="1" smtClean="0">
                          <a:solidFill>
                            <a:srgbClr val="000000"/>
                          </a:solidFill>
                          <a:latin typeface="Calibri"/>
                        </a:rPr>
                        <a:t>O.Tedone</a:t>
                      </a:r>
                      <a:r>
                        <a:rPr lang="it-IT" sz="1200" b="0" i="0" u="none" strike="noStrike" baseline="0" dirty="0" smtClean="0">
                          <a:solidFill>
                            <a:srgbClr val="000000"/>
                          </a:solidFill>
                          <a:latin typeface="Calibri"/>
                        </a:rPr>
                        <a:t>»</a:t>
                      </a:r>
                      <a:endParaRPr lang="it-IT" sz="1200" b="0"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it-IT" sz="1200" b="1" i="0" u="none" strike="noStrike" dirty="0">
                          <a:solidFill>
                            <a:srgbClr val="000000"/>
                          </a:solidFill>
                          <a:latin typeface="Calibri"/>
                        </a:rPr>
                        <a:t> </a:t>
                      </a:r>
                      <a:r>
                        <a:rPr lang="it-IT" sz="1200" b="1" i="0" u="none" strike="noStrike" dirty="0" smtClean="0">
                          <a:solidFill>
                            <a:srgbClr val="000000"/>
                          </a:solidFill>
                          <a:latin typeface="Calibri"/>
                        </a:rPr>
                        <a:t>€0</a:t>
                      </a:r>
                      <a:endParaRPr lang="it-IT" sz="1200" b="1"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it-IT" sz="1200" b="1" i="0" u="none" strike="noStrike" dirty="0">
                          <a:solidFill>
                            <a:srgbClr val="000000"/>
                          </a:solidFill>
                          <a:latin typeface="Calibri"/>
                        </a:rPr>
                        <a:t> </a:t>
                      </a:r>
                      <a:r>
                        <a:rPr lang="it-IT" sz="1200" b="1" i="0" u="none" strike="noStrike" dirty="0" smtClean="0">
                          <a:solidFill>
                            <a:srgbClr val="000000"/>
                          </a:solidFill>
                          <a:latin typeface="Calibri"/>
                          <a:hlinkClick r:id="rId3" action="ppaction://hlinksldjump"/>
                        </a:rPr>
                        <a:t>Vedi</a:t>
                      </a:r>
                      <a:r>
                        <a:rPr lang="it-IT" sz="1200" b="1" i="0" u="none" strike="noStrike" baseline="0" dirty="0" smtClean="0">
                          <a:solidFill>
                            <a:srgbClr val="000000"/>
                          </a:solidFill>
                          <a:latin typeface="Calibri"/>
                          <a:hlinkClick r:id="rId3" action="ppaction://hlinksldjump"/>
                        </a:rPr>
                        <a:t> Cronogramma</a:t>
                      </a:r>
                      <a:endParaRPr lang="it-IT" sz="1200" b="1"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220711">
                <a:tc>
                  <a:txBody>
                    <a:bodyPr/>
                    <a:lstStyle/>
                    <a:p>
                      <a:pPr algn="ctr" fontAlgn="b"/>
                      <a:r>
                        <a:rPr lang="it-IT" sz="1200" b="1" i="0" u="none" strike="noStrike" dirty="0">
                          <a:solidFill>
                            <a:srgbClr val="000000"/>
                          </a:solidFill>
                          <a:latin typeface="Calibri"/>
                        </a:rPr>
                        <a:t> </a:t>
                      </a:r>
                    </a:p>
                  </a:txBody>
                  <a:tcPr marL="4020" marR="4020" marT="4020" marB="0" anchor="ctr" anchorCtr="1">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it-IT" sz="1200" b="0" i="0" u="none" strike="noStrike" dirty="0">
                          <a:solidFill>
                            <a:srgbClr val="000000"/>
                          </a:solidFill>
                          <a:latin typeface="Calibri"/>
                        </a:rPr>
                        <a:t> </a:t>
                      </a:r>
                    </a:p>
                  </a:txBody>
                  <a:tcPr marL="4020" marR="4020" marT="4020" marB="0" anchor="ctr" anchorCtr="1">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it-IT" sz="1200" b="0" i="0" u="none" strike="noStrike" dirty="0">
                          <a:solidFill>
                            <a:srgbClr val="000000"/>
                          </a:solidFill>
                          <a:latin typeface="Calibri"/>
                        </a:rPr>
                        <a:t> </a:t>
                      </a:r>
                    </a:p>
                  </a:txBody>
                  <a:tcPr marL="4020" marR="4020" marT="4020" marB="0" anchor="ctr" anchorCtr="1">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20711">
                <a:tc>
                  <a:txBody>
                    <a:bodyPr/>
                    <a:lstStyle/>
                    <a:p>
                      <a:pPr algn="ctr" fontAlgn="b"/>
                      <a:r>
                        <a:rPr lang="it-IT" sz="1200" b="1" i="0" u="none" strike="noStrike" dirty="0">
                          <a:solidFill>
                            <a:srgbClr val="000000"/>
                          </a:solidFill>
                          <a:latin typeface="Calibri"/>
                        </a:rPr>
                        <a:t>Viaggi da - a</a:t>
                      </a: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it-IT" sz="1200" b="1" i="0" u="none" strike="noStrike" dirty="0" smtClean="0">
                          <a:solidFill>
                            <a:srgbClr val="000000"/>
                          </a:solidFill>
                          <a:latin typeface="Calibri"/>
                        </a:rPr>
                        <a:t>Costo</a:t>
                      </a:r>
                      <a:endParaRPr lang="it-IT" sz="1200" b="1"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it-IT" sz="1200" b="1" i="0" u="none" strike="noStrike" dirty="0">
                          <a:solidFill>
                            <a:srgbClr val="000000"/>
                          </a:solidFill>
                          <a:latin typeface="Calibri"/>
                        </a:rPr>
                        <a:t>N. </a:t>
                      </a:r>
                      <a:r>
                        <a:rPr lang="it-IT" sz="1200" b="1" i="0" u="none" strike="noStrike" dirty="0" smtClean="0">
                          <a:solidFill>
                            <a:srgbClr val="000000"/>
                          </a:solidFill>
                          <a:latin typeface="Calibri"/>
                        </a:rPr>
                        <a:t>servizi</a:t>
                      </a:r>
                      <a:endParaRPr lang="it-IT" sz="1200" b="1"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r>
              <a:tr h="220711">
                <a:tc>
                  <a:txBody>
                    <a:bodyPr/>
                    <a:lstStyle/>
                    <a:p>
                      <a:pPr algn="ctr" fontAlgn="b"/>
                      <a:r>
                        <a:rPr lang="it-IT" sz="1200" b="0" i="0" u="none" strike="noStrike" dirty="0">
                          <a:solidFill>
                            <a:srgbClr val="000000"/>
                          </a:solidFill>
                          <a:latin typeface="Calibri"/>
                        </a:rPr>
                        <a:t> </a:t>
                      </a:r>
                      <a:r>
                        <a:rPr lang="it-IT" sz="1200" b="0" i="0" u="none" strike="noStrike" dirty="0" smtClean="0">
                          <a:solidFill>
                            <a:srgbClr val="000000"/>
                          </a:solidFill>
                          <a:latin typeface="Calibri"/>
                        </a:rPr>
                        <a:t>-</a:t>
                      </a:r>
                      <a:endParaRPr lang="it-IT" sz="1200" b="0"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it-IT" sz="1200" b="0" i="0" u="none" strike="noStrike" dirty="0">
                          <a:solidFill>
                            <a:srgbClr val="000000"/>
                          </a:solidFill>
                          <a:latin typeface="Calibri"/>
                        </a:rPr>
                        <a:t> </a:t>
                      </a:r>
                      <a:r>
                        <a:rPr lang="it-IT" sz="1200" b="0" i="0" u="none" strike="noStrike" dirty="0" smtClean="0">
                          <a:solidFill>
                            <a:srgbClr val="000000"/>
                          </a:solidFill>
                          <a:latin typeface="Calibri"/>
                        </a:rPr>
                        <a:t>-</a:t>
                      </a:r>
                      <a:endParaRPr lang="it-IT" sz="1200" b="0"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it-IT" sz="1200" b="0" i="0" u="none" strike="noStrike" dirty="0">
                          <a:solidFill>
                            <a:srgbClr val="000000"/>
                          </a:solidFill>
                          <a:latin typeface="Calibri"/>
                        </a:rPr>
                        <a:t> </a:t>
                      </a:r>
                      <a:r>
                        <a:rPr lang="it-IT" sz="1200" b="0" i="0" u="none" strike="noStrike" dirty="0" smtClean="0">
                          <a:solidFill>
                            <a:srgbClr val="000000"/>
                          </a:solidFill>
                          <a:latin typeface="Calibri"/>
                        </a:rPr>
                        <a:t>-</a:t>
                      </a:r>
                      <a:endParaRPr lang="it-IT" sz="1200" b="0"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r>
              <a:tr h="435136">
                <a:tc>
                  <a:txBody>
                    <a:bodyPr/>
                    <a:lstStyle/>
                    <a:p>
                      <a:pPr algn="ctr" fontAlgn="b"/>
                      <a:r>
                        <a:rPr lang="it-IT" sz="1200" b="0" i="0" u="none" strike="noStrike" dirty="0">
                          <a:solidFill>
                            <a:srgbClr val="000000"/>
                          </a:solidFill>
                          <a:latin typeface="Calibri"/>
                        </a:rPr>
                        <a:t> </a:t>
                      </a:r>
                      <a:r>
                        <a:rPr lang="it-IT" sz="1200" b="1" i="0" u="none" strike="noStrike" dirty="0" smtClean="0">
                          <a:solidFill>
                            <a:srgbClr val="000000"/>
                          </a:solidFill>
                          <a:latin typeface="Calibri"/>
                        </a:rPr>
                        <a:t>Abbonamento</a:t>
                      </a:r>
                      <a:r>
                        <a:rPr lang="it-IT" sz="1200" b="1" i="0" u="none" strike="noStrike" baseline="0" dirty="0" smtClean="0">
                          <a:solidFill>
                            <a:srgbClr val="000000"/>
                          </a:solidFill>
                          <a:latin typeface="Calibri"/>
                        </a:rPr>
                        <a:t> Corato/Terlizzi/Ruvo - Bari</a:t>
                      </a:r>
                      <a:endParaRPr lang="it-IT" sz="1200" b="1"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506F"/>
                    </a:solidFill>
                  </a:tcPr>
                </a:tc>
                <a:tc>
                  <a:txBody>
                    <a:bodyPr/>
                    <a:lstStyle/>
                    <a:p>
                      <a:pPr algn="r" fontAlgn="b"/>
                      <a:r>
                        <a:rPr lang="it-IT" sz="1200" b="1" i="0" u="none" strike="noStrike" dirty="0">
                          <a:solidFill>
                            <a:srgbClr val="000000"/>
                          </a:solidFill>
                          <a:latin typeface="Calibri"/>
                        </a:rPr>
                        <a:t> </a:t>
                      </a:r>
                      <a:r>
                        <a:rPr lang="it-IT" sz="1200" b="1" i="0" u="none" strike="noStrike" dirty="0" smtClean="0">
                          <a:solidFill>
                            <a:srgbClr val="000000"/>
                          </a:solidFill>
                          <a:latin typeface="Calibri"/>
                        </a:rPr>
                        <a:t>€70</a:t>
                      </a:r>
                      <a:endParaRPr lang="it-IT" sz="1200" b="1"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506F"/>
                    </a:solidFill>
                  </a:tcPr>
                </a:tc>
                <a:tc>
                  <a:txBody>
                    <a:bodyPr/>
                    <a:lstStyle/>
                    <a:p>
                      <a:pPr algn="ctr" fontAlgn="b"/>
                      <a:r>
                        <a:rPr lang="it-IT" sz="1200" b="1" i="0" u="none" strike="noStrike" dirty="0">
                          <a:solidFill>
                            <a:srgbClr val="000000"/>
                          </a:solidFill>
                          <a:latin typeface="Calibri"/>
                        </a:rPr>
                        <a:t> </a:t>
                      </a:r>
                      <a:r>
                        <a:rPr lang="it-IT" sz="1200" b="1" i="0" u="none" strike="noStrike" dirty="0" smtClean="0">
                          <a:solidFill>
                            <a:srgbClr val="000000"/>
                          </a:solidFill>
                          <a:latin typeface="Calibri"/>
                        </a:rPr>
                        <a:t>8</a:t>
                      </a:r>
                      <a:endParaRPr lang="it-IT" sz="1200" b="1"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506F"/>
                    </a:solidFill>
                  </a:tcPr>
                </a:tc>
              </a:tr>
              <a:tr h="193488">
                <a:tc>
                  <a:txBody>
                    <a:bodyPr/>
                    <a:lstStyle/>
                    <a:p>
                      <a:pPr algn="ctr" fontAlgn="b"/>
                      <a:r>
                        <a:rPr lang="it-IT" sz="1200" b="0" i="0" u="none" strike="noStrike" dirty="0">
                          <a:solidFill>
                            <a:srgbClr val="000000"/>
                          </a:solidFill>
                          <a:latin typeface="Calibri"/>
                        </a:rPr>
                        <a:t> </a:t>
                      </a: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it-IT" sz="1200" b="0" i="0" u="none" strike="noStrike" dirty="0">
                          <a:solidFill>
                            <a:srgbClr val="000000"/>
                          </a:solidFill>
                          <a:latin typeface="Calibri"/>
                        </a:rPr>
                        <a:t> </a:t>
                      </a: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it-IT" sz="1200" b="0" i="0" u="none" strike="noStrike" dirty="0">
                          <a:solidFill>
                            <a:srgbClr val="000000"/>
                          </a:solidFill>
                          <a:latin typeface="Calibri"/>
                        </a:rPr>
                        <a:t> </a:t>
                      </a: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r>
              <a:tr h="220711">
                <a:tc>
                  <a:txBody>
                    <a:bodyPr/>
                    <a:lstStyle/>
                    <a:p>
                      <a:pPr algn="ctr" fontAlgn="b"/>
                      <a:r>
                        <a:rPr lang="it-IT" sz="1200" b="1" i="0" u="none" strike="noStrike" dirty="0">
                          <a:solidFill>
                            <a:srgbClr val="000000"/>
                          </a:solidFill>
                          <a:latin typeface="Calibri"/>
                        </a:rPr>
                        <a:t>Totale costi di viaggi</a:t>
                      </a: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it-IT" sz="1200" b="1" i="0" u="none" strike="noStrike" dirty="0">
                          <a:solidFill>
                            <a:srgbClr val="000000"/>
                          </a:solidFill>
                          <a:latin typeface="Calibri"/>
                        </a:rPr>
                        <a:t> </a:t>
                      </a: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r" fontAlgn="b"/>
                      <a:r>
                        <a:rPr lang="it-IT" sz="1200" b="1" i="0" u="none" strike="noStrike" dirty="0">
                          <a:solidFill>
                            <a:srgbClr val="000000"/>
                          </a:solidFill>
                          <a:latin typeface="Calibri"/>
                        </a:rPr>
                        <a:t> </a:t>
                      </a:r>
                      <a:r>
                        <a:rPr lang="it-IT" sz="1200" b="1" i="0" u="none" strike="noStrike" dirty="0" smtClean="0">
                          <a:solidFill>
                            <a:srgbClr val="000000"/>
                          </a:solidFill>
                          <a:latin typeface="Calibri"/>
                        </a:rPr>
                        <a:t>€560</a:t>
                      </a:r>
                      <a:endParaRPr lang="it-IT" sz="1200" b="1"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r>
              <a:tr h="220711">
                <a:tc>
                  <a:txBody>
                    <a:bodyPr/>
                    <a:lstStyle/>
                    <a:p>
                      <a:pPr algn="ctr" fontAlgn="b"/>
                      <a:r>
                        <a:rPr lang="it-IT" sz="1200" b="1" i="0" u="none" strike="noStrike" dirty="0">
                          <a:solidFill>
                            <a:srgbClr val="000000"/>
                          </a:solidFill>
                          <a:latin typeface="Calibri"/>
                        </a:rPr>
                        <a:t> </a:t>
                      </a:r>
                    </a:p>
                  </a:txBody>
                  <a:tcPr marL="4020" marR="4020" marT="4020" marB="0" anchor="ctr" anchorCtr="1">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it-IT" sz="1200" b="1" i="0" u="none" strike="noStrike" dirty="0">
                          <a:solidFill>
                            <a:srgbClr val="000000"/>
                          </a:solidFill>
                          <a:latin typeface="Calibri"/>
                        </a:rPr>
                        <a:t> </a:t>
                      </a:r>
                    </a:p>
                  </a:txBody>
                  <a:tcPr marL="4020" marR="4020" marT="4020" marB="0" anchor="ctr" anchorCtr="1">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it-IT" sz="1200" b="1" i="0" u="none" strike="noStrike" dirty="0">
                          <a:solidFill>
                            <a:srgbClr val="000000"/>
                          </a:solidFill>
                          <a:latin typeface="Calibri"/>
                        </a:rPr>
                        <a:t> </a:t>
                      </a:r>
                    </a:p>
                  </a:txBody>
                  <a:tcPr marL="4020" marR="4020" marT="4020" marB="0" anchor="ctr" anchorCtr="1">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20711">
                <a:tc>
                  <a:txBody>
                    <a:bodyPr/>
                    <a:lstStyle/>
                    <a:p>
                      <a:pPr algn="ctr" fontAlgn="b"/>
                      <a:r>
                        <a:rPr lang="it-IT" sz="1200" b="1" i="0" u="none" strike="noStrike" dirty="0">
                          <a:solidFill>
                            <a:srgbClr val="000000"/>
                          </a:solidFill>
                          <a:latin typeface="Calibri"/>
                        </a:rPr>
                        <a:t>Attrezzature (tipo)</a:t>
                      </a: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b"/>
                      <a:r>
                        <a:rPr lang="it-IT" sz="1200" b="1" i="0" u="none" strike="noStrike" dirty="0">
                          <a:solidFill>
                            <a:srgbClr val="000000"/>
                          </a:solidFill>
                          <a:latin typeface="Calibri"/>
                        </a:rPr>
                        <a:t>Costo unitario</a:t>
                      </a: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b"/>
                      <a:r>
                        <a:rPr lang="it-IT" sz="1200" b="1" i="0" u="none" strike="noStrike" dirty="0">
                          <a:solidFill>
                            <a:srgbClr val="000000"/>
                          </a:solidFill>
                          <a:latin typeface="Calibri"/>
                        </a:rPr>
                        <a:t>N. di pezzi</a:t>
                      </a: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435136">
                <a:tc>
                  <a:txBody>
                    <a:bodyPr/>
                    <a:lstStyle/>
                    <a:p>
                      <a:pPr algn="ctr" fontAlgn="b"/>
                      <a:r>
                        <a:rPr lang="it-IT" sz="1200" b="0" i="0" u="none" strike="noStrike" dirty="0" smtClean="0">
                          <a:solidFill>
                            <a:srgbClr val="000000"/>
                          </a:solidFill>
                          <a:latin typeface="Calibri"/>
                        </a:rPr>
                        <a:t>Computer(Periferiche</a:t>
                      </a:r>
                      <a:r>
                        <a:rPr lang="it-IT" sz="1200" b="0" i="0" u="none" strike="noStrike" baseline="0" dirty="0" smtClean="0">
                          <a:solidFill>
                            <a:srgbClr val="000000"/>
                          </a:solidFill>
                          <a:latin typeface="Calibri"/>
                        </a:rPr>
                        <a:t> scolastiche/personali)</a:t>
                      </a:r>
                      <a:endParaRPr lang="it-IT" sz="1200" b="0"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b"/>
                      <a:r>
                        <a:rPr lang="it-IT" sz="1200" b="1" i="0" u="none" strike="noStrike" dirty="0" smtClean="0">
                          <a:solidFill>
                            <a:srgbClr val="000000"/>
                          </a:solidFill>
                          <a:latin typeface="Calibri"/>
                        </a:rPr>
                        <a:t>€0</a:t>
                      </a:r>
                      <a:endParaRPr lang="it-IT" sz="1200" b="1"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b"/>
                      <a:r>
                        <a:rPr lang="it-IT" sz="1200" b="1" i="0" u="none" strike="noStrike" dirty="0" smtClean="0">
                          <a:solidFill>
                            <a:srgbClr val="000000"/>
                          </a:solidFill>
                          <a:latin typeface="Calibri"/>
                        </a:rPr>
                        <a:t>8</a:t>
                      </a:r>
                      <a:endParaRPr lang="it-IT" sz="1200" b="1"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220711">
                <a:tc>
                  <a:txBody>
                    <a:bodyPr/>
                    <a:lstStyle/>
                    <a:p>
                      <a:pPr algn="ctr" fontAlgn="b"/>
                      <a:endParaRPr lang="it-IT" sz="1200" b="0" i="0" u="none" strike="noStrike" dirty="0">
                        <a:solidFill>
                          <a:srgbClr val="000000"/>
                        </a:solidFill>
                        <a:latin typeface="Calibri"/>
                      </a:endParaRPr>
                    </a:p>
                  </a:txBody>
                  <a:tcPr marL="4020" marR="4020" marT="4020" marB="0" anchor="ctr" anchorCtr="1">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it-IT" sz="1200" b="0" i="0" u="none" strike="noStrike" dirty="0">
                        <a:solidFill>
                          <a:srgbClr val="000000"/>
                        </a:solidFill>
                        <a:latin typeface="Calibri"/>
                      </a:endParaRPr>
                    </a:p>
                  </a:txBody>
                  <a:tcPr marL="4020" marR="4020" marT="4020" marB="0" anchor="ctr" anchorCtr="1">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it-IT" sz="1200" b="0" i="0" u="none" strike="noStrike" dirty="0">
                        <a:solidFill>
                          <a:srgbClr val="000000"/>
                        </a:solidFill>
                        <a:latin typeface="Calibri"/>
                      </a:endParaRPr>
                    </a:p>
                  </a:txBody>
                  <a:tcPr marL="4020" marR="4020" marT="4020" marB="0" anchor="ctr" anchorCtr="1">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711">
                <a:tc>
                  <a:txBody>
                    <a:bodyPr/>
                    <a:lstStyle/>
                    <a:p>
                      <a:pPr algn="ctr" fontAlgn="b"/>
                      <a:r>
                        <a:rPr lang="it-IT" sz="1200" b="1" i="0" u="none" strike="noStrike">
                          <a:solidFill>
                            <a:srgbClr val="000000"/>
                          </a:solidFill>
                          <a:latin typeface="Calibri"/>
                        </a:rPr>
                        <a:t>Servizi esterni (tipo di servizio)</a:t>
                      </a: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fontAlgn="b"/>
                      <a:r>
                        <a:rPr lang="it-IT" sz="1200" b="1" i="0" u="none" strike="noStrike" dirty="0">
                          <a:solidFill>
                            <a:srgbClr val="000000"/>
                          </a:solidFill>
                          <a:latin typeface="Calibri"/>
                        </a:rPr>
                        <a:t>Costo unitario</a:t>
                      </a: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fontAlgn="b"/>
                      <a:r>
                        <a:rPr lang="it-IT" sz="1200" b="1" i="0" u="none" strike="noStrike" dirty="0" smtClean="0">
                          <a:solidFill>
                            <a:srgbClr val="000000"/>
                          </a:solidFill>
                          <a:latin typeface="Calibri"/>
                        </a:rPr>
                        <a:t>Corsi</a:t>
                      </a:r>
                      <a:r>
                        <a:rPr lang="it-IT" sz="1200" b="1" i="0" u="none" strike="noStrike" baseline="0" dirty="0" smtClean="0">
                          <a:solidFill>
                            <a:srgbClr val="000000"/>
                          </a:solidFill>
                          <a:latin typeface="Calibri"/>
                        </a:rPr>
                        <a:t> di</a:t>
                      </a:r>
                      <a:endParaRPr lang="it-IT" sz="1200" b="1"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r>
              <a:tr h="397951">
                <a:tc>
                  <a:txBody>
                    <a:bodyPr/>
                    <a:lstStyle/>
                    <a:p>
                      <a:pPr algn="ctr" fontAlgn="b"/>
                      <a:r>
                        <a:rPr lang="it-IT" sz="1200" b="0" i="0" u="none" strike="noStrike" dirty="0" smtClean="0">
                          <a:solidFill>
                            <a:srgbClr val="000000"/>
                          </a:solidFill>
                          <a:latin typeface="Calibri"/>
                        </a:rPr>
                        <a:t>Corso</a:t>
                      </a:r>
                      <a:r>
                        <a:rPr lang="it-IT" sz="1200" b="0" i="0" u="none" strike="noStrike" baseline="0" dirty="0" smtClean="0">
                          <a:solidFill>
                            <a:srgbClr val="000000"/>
                          </a:solidFill>
                          <a:latin typeface="Calibri"/>
                        </a:rPr>
                        <a:t> di formazione su concessione di Mondo Digitale e/o Microsoft</a:t>
                      </a:r>
                      <a:endParaRPr lang="it-IT" sz="1200" b="0"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r" fontAlgn="b"/>
                      <a:r>
                        <a:rPr lang="it-IT" sz="1200" b="1" i="0" u="none" strike="noStrike" dirty="0" smtClean="0">
                          <a:solidFill>
                            <a:srgbClr val="000000"/>
                          </a:solidFill>
                          <a:latin typeface="Calibri"/>
                        </a:rPr>
                        <a:t>€0</a:t>
                      </a:r>
                      <a:endParaRPr lang="it-IT" sz="1200" b="1"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rowSpan="2">
                  <a:txBody>
                    <a:bodyPr/>
                    <a:lstStyle/>
                    <a:p>
                      <a:pPr algn="ctr" fontAlgn="b"/>
                      <a:r>
                        <a:rPr lang="it-IT" sz="1200" b="1" i="0" u="none" strike="noStrike" dirty="0">
                          <a:solidFill>
                            <a:srgbClr val="000000"/>
                          </a:solidFill>
                          <a:latin typeface="Calibri"/>
                        </a:rPr>
                        <a:t> </a:t>
                      </a:r>
                      <a:r>
                        <a:rPr lang="it-IT" sz="1200" b="1" i="0" u="none" strike="noStrike" dirty="0" smtClean="0">
                          <a:solidFill>
                            <a:srgbClr val="000000"/>
                          </a:solidFill>
                          <a:latin typeface="Calibri"/>
                        </a:rPr>
                        <a:t>JavaScript/HTML</a:t>
                      </a:r>
                      <a:r>
                        <a:rPr lang="it-IT" sz="1200" b="1" i="0" u="none" strike="noStrike" baseline="0" dirty="0" smtClean="0">
                          <a:solidFill>
                            <a:srgbClr val="000000"/>
                          </a:solidFill>
                          <a:latin typeface="Calibri"/>
                        </a:rPr>
                        <a:t> e CSS,PHP e </a:t>
                      </a:r>
                      <a:r>
                        <a:rPr lang="it-IT" sz="1200" b="1" i="0" u="none" strike="noStrike" baseline="0" dirty="0" err="1" smtClean="0">
                          <a:solidFill>
                            <a:srgbClr val="000000"/>
                          </a:solidFill>
                          <a:latin typeface="Calibri"/>
                        </a:rPr>
                        <a:t>MySQL</a:t>
                      </a:r>
                      <a:r>
                        <a:rPr lang="it-IT" sz="1200" b="1" i="0" u="none" strike="noStrike" baseline="0" dirty="0" smtClean="0">
                          <a:solidFill>
                            <a:srgbClr val="000000"/>
                          </a:solidFill>
                          <a:latin typeface="Calibri"/>
                        </a:rPr>
                        <a:t>, </a:t>
                      </a:r>
                      <a:r>
                        <a:rPr lang="it-IT" sz="1200" b="1" i="0" u="none" strike="noStrike" baseline="0" dirty="0" err="1" smtClean="0">
                          <a:solidFill>
                            <a:srgbClr val="000000"/>
                          </a:solidFill>
                          <a:latin typeface="Calibri"/>
                        </a:rPr>
                        <a:t>Python</a:t>
                      </a:r>
                      <a:r>
                        <a:rPr lang="it-IT" sz="1200" b="1" i="0" u="none" strike="noStrike" baseline="0" dirty="0" smtClean="0">
                          <a:solidFill>
                            <a:srgbClr val="000000"/>
                          </a:solidFill>
                          <a:latin typeface="Calibri"/>
                        </a:rPr>
                        <a:t> e Social Media Marketing</a:t>
                      </a:r>
                      <a:endParaRPr lang="it-IT" sz="1200" b="1"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r>
              <a:tr h="220711">
                <a:tc>
                  <a:txBody>
                    <a:bodyPr/>
                    <a:lstStyle/>
                    <a:p>
                      <a:pPr algn="ctr" fontAlgn="b"/>
                      <a:r>
                        <a:rPr lang="it-IT" sz="1200" b="1" i="0" u="none" strike="noStrike" dirty="0">
                          <a:solidFill>
                            <a:srgbClr val="000000"/>
                          </a:solidFill>
                          <a:latin typeface="Calibri"/>
                        </a:rPr>
                        <a:t> </a:t>
                      </a:r>
                      <a:r>
                        <a:rPr lang="it-IT" sz="1200" b="1" i="0" u="none" strike="noStrike" dirty="0" smtClean="0">
                          <a:solidFill>
                            <a:srgbClr val="000000"/>
                          </a:solidFill>
                          <a:latin typeface="Calibri"/>
                        </a:rPr>
                        <a:t>Altri</a:t>
                      </a:r>
                      <a:r>
                        <a:rPr lang="it-IT" sz="1200" b="1" i="0" u="none" strike="noStrike" baseline="0" dirty="0" smtClean="0">
                          <a:solidFill>
                            <a:srgbClr val="000000"/>
                          </a:solidFill>
                          <a:latin typeface="Calibri"/>
                        </a:rPr>
                        <a:t> corsi di formazione a pagamento a Bari</a:t>
                      </a:r>
                      <a:endParaRPr lang="it-IT" sz="1200" b="1"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506F"/>
                    </a:solidFill>
                  </a:tcPr>
                </a:tc>
                <a:tc>
                  <a:txBody>
                    <a:bodyPr/>
                    <a:lstStyle/>
                    <a:p>
                      <a:pPr algn="r" fontAlgn="b"/>
                      <a:r>
                        <a:rPr lang="it-IT" sz="1200" b="1" i="0" u="none" strike="noStrike" dirty="0">
                          <a:solidFill>
                            <a:srgbClr val="000000"/>
                          </a:solidFill>
                          <a:latin typeface="Calibri"/>
                        </a:rPr>
                        <a:t> </a:t>
                      </a:r>
                      <a:r>
                        <a:rPr lang="it-IT" sz="1200" b="1" i="0" u="none" strike="noStrike" dirty="0" smtClean="0">
                          <a:solidFill>
                            <a:srgbClr val="000000"/>
                          </a:solidFill>
                          <a:latin typeface="Calibri"/>
                        </a:rPr>
                        <a:t>€5000</a:t>
                      </a:r>
                      <a:endParaRPr lang="it-IT" sz="1200" b="1"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506F"/>
                    </a:solidFill>
                  </a:tcPr>
                </a:tc>
                <a:tc vMerge="1">
                  <a:txBody>
                    <a:bodyPr/>
                    <a:lstStyle/>
                    <a:p>
                      <a:pPr algn="ctr" fontAlgn="b"/>
                      <a:endParaRPr lang="it-IT" sz="1100" b="1" i="0" u="none" strike="noStrike" dirty="0">
                        <a:solidFill>
                          <a:srgbClr val="000000"/>
                        </a:solidFill>
                        <a:latin typeface="Calibri"/>
                      </a:endParaRPr>
                    </a:p>
                  </a:txBody>
                  <a:tcPr marL="4020" marR="4020" marT="40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r>
              <a:tr h="220711">
                <a:tc>
                  <a:txBody>
                    <a:bodyPr/>
                    <a:lstStyle/>
                    <a:p>
                      <a:pPr algn="ctr" fontAlgn="b"/>
                      <a:r>
                        <a:rPr lang="it-IT" sz="1200" b="1" i="0" u="none" strike="noStrike" dirty="0">
                          <a:solidFill>
                            <a:srgbClr val="000000"/>
                          </a:solidFill>
                          <a:latin typeface="Calibri"/>
                        </a:rPr>
                        <a:t> </a:t>
                      </a:r>
                    </a:p>
                  </a:txBody>
                  <a:tcPr marL="4020" marR="4020" marT="4020" marB="0" anchor="ctr" anchorCtr="1">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it-IT" sz="1200" b="1" i="0" u="none" strike="noStrike">
                          <a:solidFill>
                            <a:srgbClr val="000000"/>
                          </a:solidFill>
                          <a:latin typeface="Calibri"/>
                        </a:rPr>
                        <a:t> </a:t>
                      </a:r>
                    </a:p>
                  </a:txBody>
                  <a:tcPr marL="4020" marR="4020" marT="4020" marB="0" anchor="ctr" anchorCtr="1">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it-IT" sz="1200" b="1" i="0" u="none" strike="noStrike" dirty="0">
                          <a:solidFill>
                            <a:srgbClr val="000000"/>
                          </a:solidFill>
                          <a:latin typeface="Calibri"/>
                        </a:rPr>
                        <a:t> </a:t>
                      </a:r>
                    </a:p>
                  </a:txBody>
                  <a:tcPr marL="4020" marR="4020" marT="4020" marB="0" anchor="ctr" anchorCtr="1">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20711">
                <a:tc>
                  <a:txBody>
                    <a:bodyPr/>
                    <a:lstStyle/>
                    <a:p>
                      <a:pPr algn="ctr" fontAlgn="b"/>
                      <a:r>
                        <a:rPr lang="it-IT" sz="1200" b="1" i="0" u="none" strike="noStrike">
                          <a:solidFill>
                            <a:srgbClr val="000000"/>
                          </a:solidFill>
                          <a:latin typeface="Calibri"/>
                        </a:rPr>
                        <a:t>Altri costi </a:t>
                      </a: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it-IT" sz="1200" b="1" i="0" u="none" strike="noStrike" dirty="0">
                          <a:solidFill>
                            <a:srgbClr val="000000"/>
                          </a:solidFill>
                          <a:latin typeface="Calibri"/>
                        </a:rPr>
                        <a:t>Costo unitario</a:t>
                      </a: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endParaRPr lang="it-IT" sz="1200" b="1"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220711">
                <a:tc>
                  <a:txBody>
                    <a:bodyPr/>
                    <a:lstStyle/>
                    <a:p>
                      <a:pPr algn="ctr" fontAlgn="b"/>
                      <a:r>
                        <a:rPr lang="it-IT" sz="1200" b="0" i="0" u="none" strike="noStrike" dirty="0" smtClean="0">
                          <a:solidFill>
                            <a:srgbClr val="000000"/>
                          </a:solidFill>
                          <a:latin typeface="Calibri"/>
                        </a:rPr>
                        <a:t>Materiali di cancelleria</a:t>
                      </a:r>
                      <a:endParaRPr lang="it-IT" sz="1200" b="0"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r" fontAlgn="b"/>
                      <a:r>
                        <a:rPr lang="it-IT" sz="1200" b="1" i="0" u="none" strike="noStrike" dirty="0" smtClean="0">
                          <a:solidFill>
                            <a:srgbClr val="000000"/>
                          </a:solidFill>
                          <a:latin typeface="Calibri"/>
                        </a:rPr>
                        <a:t>€20</a:t>
                      </a:r>
                      <a:endParaRPr lang="it-IT" sz="1200" b="1"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endParaRPr lang="it-IT" sz="1200" b="1"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649563">
                <a:tc>
                  <a:txBody>
                    <a:bodyPr/>
                    <a:lstStyle/>
                    <a:p>
                      <a:pPr algn="ctr" fontAlgn="b"/>
                      <a:r>
                        <a:rPr lang="it-IT" sz="1200" b="0" i="0" u="none" strike="noStrike" dirty="0" smtClean="0">
                          <a:solidFill>
                            <a:srgbClr val="000000"/>
                          </a:solidFill>
                          <a:latin typeface="Calibri"/>
                        </a:rPr>
                        <a:t>Costi di dominio(</a:t>
                      </a:r>
                      <a:r>
                        <a:rPr lang="it-IT" sz="1200" b="0" i="0" u="none" strike="noStrike" dirty="0" err="1" smtClean="0">
                          <a:solidFill>
                            <a:srgbClr val="000000"/>
                          </a:solidFill>
                          <a:latin typeface="Calibri"/>
                        </a:rPr>
                        <a:t>Hosting,Modulare,Aumento</a:t>
                      </a:r>
                      <a:r>
                        <a:rPr lang="it-IT" sz="1200" b="0" i="0" u="none" strike="noStrike" dirty="0" smtClean="0">
                          <a:solidFill>
                            <a:srgbClr val="000000"/>
                          </a:solidFill>
                          <a:latin typeface="Calibri"/>
                        </a:rPr>
                        <a:t> di banda e spazio di archiviazione)</a:t>
                      </a:r>
                      <a:endParaRPr lang="it-IT" sz="1200" b="0"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r" fontAlgn="b"/>
                      <a:r>
                        <a:rPr lang="it-IT" sz="1200" b="1" i="0" u="none" strike="noStrike" dirty="0" smtClean="0">
                          <a:solidFill>
                            <a:srgbClr val="000000"/>
                          </a:solidFill>
                          <a:latin typeface="Calibri"/>
                        </a:rPr>
                        <a:t>€500</a:t>
                      </a:r>
                      <a:endParaRPr lang="it-IT" sz="1200" b="1"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endParaRPr lang="it-IT" sz="1200" b="1"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220711">
                <a:tc>
                  <a:txBody>
                    <a:bodyPr/>
                    <a:lstStyle/>
                    <a:p>
                      <a:pPr algn="ctr" fontAlgn="b"/>
                      <a:r>
                        <a:rPr lang="it-IT" sz="1200" b="0" i="0" u="none" strike="noStrike" dirty="0" smtClean="0">
                          <a:solidFill>
                            <a:srgbClr val="000000"/>
                          </a:solidFill>
                          <a:latin typeface="Calibri"/>
                        </a:rPr>
                        <a:t>Pubblicità</a:t>
                      </a:r>
                      <a:endParaRPr lang="it-IT" sz="1200" b="0"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r" fontAlgn="b"/>
                      <a:r>
                        <a:rPr lang="it-IT" sz="1200" b="1" i="0" u="none" strike="noStrike" dirty="0" smtClean="0">
                          <a:solidFill>
                            <a:srgbClr val="000000"/>
                          </a:solidFill>
                          <a:latin typeface="Calibri"/>
                        </a:rPr>
                        <a:t>€5000 (per 6 mesi)</a:t>
                      </a:r>
                      <a:endParaRPr lang="it-IT" sz="1200" b="1"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endParaRPr lang="it-IT" sz="1200" b="1"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220711">
                <a:tc>
                  <a:txBody>
                    <a:bodyPr/>
                    <a:lstStyle/>
                    <a:p>
                      <a:pPr algn="ctr" fontAlgn="b"/>
                      <a:r>
                        <a:rPr lang="it-IT" sz="1200" b="1" i="0" u="none" strike="noStrike" dirty="0" smtClean="0">
                          <a:solidFill>
                            <a:srgbClr val="000000"/>
                          </a:solidFill>
                          <a:latin typeface="Calibri"/>
                        </a:rPr>
                        <a:t>Totale </a:t>
                      </a:r>
                      <a:r>
                        <a:rPr lang="it-IT" sz="1200" b="1" i="0" u="none" strike="noStrike" dirty="0">
                          <a:solidFill>
                            <a:srgbClr val="000000"/>
                          </a:solidFill>
                          <a:latin typeface="Calibri"/>
                        </a:rPr>
                        <a:t>altri costi</a:t>
                      </a: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ctr" fontAlgn="b"/>
                      <a:r>
                        <a:rPr lang="it-IT" sz="1200" b="1" i="0" u="none" strike="noStrike" dirty="0">
                          <a:solidFill>
                            <a:srgbClr val="000000"/>
                          </a:solidFill>
                          <a:latin typeface="Calibri"/>
                        </a:rPr>
                        <a:t> </a:t>
                      </a: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c>
                  <a:txBody>
                    <a:bodyPr/>
                    <a:lstStyle/>
                    <a:p>
                      <a:pPr algn="r" fontAlgn="b"/>
                      <a:r>
                        <a:rPr lang="it-IT" sz="1200" b="1" i="0" u="none" strike="noStrike" dirty="0">
                          <a:solidFill>
                            <a:srgbClr val="000000"/>
                          </a:solidFill>
                          <a:latin typeface="Calibri"/>
                        </a:rPr>
                        <a:t> </a:t>
                      </a:r>
                      <a:r>
                        <a:rPr lang="it-IT" sz="1200" b="1" i="0" u="none" strike="noStrike" dirty="0" smtClean="0">
                          <a:solidFill>
                            <a:srgbClr val="000000"/>
                          </a:solidFill>
                          <a:latin typeface="Calibri"/>
                        </a:rPr>
                        <a:t>€5570</a:t>
                      </a:r>
                      <a:endParaRPr lang="it-IT" sz="1200" b="1" i="0" u="none" strike="noStrike" dirty="0">
                        <a:solidFill>
                          <a:srgbClr val="000000"/>
                        </a:solidFill>
                        <a:latin typeface="Calibri"/>
                      </a:endParaRPr>
                    </a:p>
                  </a:txBody>
                  <a:tcPr marL="4020" marR="4020" marT="40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220711">
                <a:tc>
                  <a:txBody>
                    <a:bodyPr/>
                    <a:lstStyle/>
                    <a:p>
                      <a:pPr algn="ctr" fontAlgn="b"/>
                      <a:endParaRPr lang="it-IT" sz="1200" b="0" i="0" u="none" strike="noStrike">
                        <a:solidFill>
                          <a:srgbClr val="000000"/>
                        </a:solidFill>
                        <a:latin typeface="Calibri"/>
                      </a:endParaRPr>
                    </a:p>
                  </a:txBody>
                  <a:tcPr marL="4020" marR="4020" marT="4020" marB="0" anchor="ctr" anchorCtr="1">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it-IT" sz="1200" b="0" i="0" u="none" strike="noStrike">
                        <a:solidFill>
                          <a:srgbClr val="000000"/>
                        </a:solidFill>
                        <a:latin typeface="Calibri"/>
                      </a:endParaRPr>
                    </a:p>
                  </a:txBody>
                  <a:tcPr marL="4020" marR="4020" marT="4020" marB="0" anchor="ctr" anchorCtr="1">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it-IT" sz="1200" b="0" i="0" u="none" strike="noStrike" dirty="0">
                        <a:solidFill>
                          <a:srgbClr val="000000"/>
                        </a:solidFill>
                        <a:latin typeface="Calibri"/>
                      </a:endParaRPr>
                    </a:p>
                  </a:txBody>
                  <a:tcPr marL="4020" marR="4020" marT="4020" marB="0" anchor="ctr" anchorCtr="1">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711">
                <a:tc rowSpan="2">
                  <a:txBody>
                    <a:bodyPr/>
                    <a:lstStyle/>
                    <a:p>
                      <a:pPr algn="ctr" fontAlgn="b"/>
                      <a:r>
                        <a:rPr lang="it-IT" sz="1200" b="1" i="0" u="none" strike="noStrike" dirty="0">
                          <a:solidFill>
                            <a:srgbClr val="000000"/>
                          </a:solidFill>
                          <a:latin typeface="Calibri"/>
                        </a:rPr>
                        <a:t>COSTO TOTALE DEL PROGETTO</a:t>
                      </a:r>
                    </a:p>
                  </a:txBody>
                  <a:tcPr marL="4020" marR="4020" marT="402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b"/>
                      <a:r>
                        <a:rPr lang="it-IT" sz="1200" b="1" i="0" u="none" strike="noStrike" dirty="0">
                          <a:solidFill>
                            <a:srgbClr val="000000"/>
                          </a:solidFill>
                          <a:latin typeface="Calibri"/>
                        </a:rPr>
                        <a:t> </a:t>
                      </a:r>
                      <a:r>
                        <a:rPr lang="it-IT" sz="1200" b="1" i="0" u="none" strike="noStrike" dirty="0" smtClean="0">
                          <a:solidFill>
                            <a:srgbClr val="000000"/>
                          </a:solidFill>
                          <a:latin typeface="Calibri"/>
                        </a:rPr>
                        <a:t>Minimo</a:t>
                      </a:r>
                      <a:endParaRPr lang="it-IT" sz="1200" b="1" i="0" u="none" strike="noStrike" dirty="0">
                        <a:solidFill>
                          <a:srgbClr val="000000"/>
                        </a:solidFill>
                        <a:latin typeface="Calibri"/>
                      </a:endParaRPr>
                    </a:p>
                  </a:txBody>
                  <a:tcPr marL="4020" marR="4020" marT="4020" marB="0" anchor="ctr" anchorCtr="1">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fontAlgn="b"/>
                      <a:r>
                        <a:rPr lang="it-IT" sz="1200" b="1" i="0" u="none" strike="noStrike" dirty="0">
                          <a:solidFill>
                            <a:srgbClr val="000000"/>
                          </a:solidFill>
                          <a:latin typeface="Calibri"/>
                        </a:rPr>
                        <a:t> </a:t>
                      </a:r>
                      <a:r>
                        <a:rPr lang="it-IT" sz="1200" b="1" i="0" u="none" strike="noStrike" dirty="0" smtClean="0">
                          <a:solidFill>
                            <a:srgbClr val="000000"/>
                          </a:solidFill>
                          <a:latin typeface="Calibri"/>
                        </a:rPr>
                        <a:t>€5570</a:t>
                      </a:r>
                      <a:endParaRPr lang="it-IT" sz="1200" b="1" i="0" u="none" strike="noStrike" dirty="0">
                        <a:solidFill>
                          <a:srgbClr val="000000"/>
                        </a:solidFill>
                        <a:latin typeface="Calibri"/>
                      </a:endParaRPr>
                    </a:p>
                  </a:txBody>
                  <a:tcPr marL="4020" marR="4020" marT="4020" marB="0" anchor="ctr" anchorCtr="1">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20711">
                <a:tc vMerge="1">
                  <a:txBody>
                    <a:bodyPr/>
                    <a:lstStyle/>
                    <a:p>
                      <a:pPr algn="l" fontAlgn="b"/>
                      <a:endParaRPr lang="it-IT" sz="900" b="1" i="0" u="none" strike="noStrike" dirty="0">
                        <a:solidFill>
                          <a:srgbClr val="000000"/>
                        </a:solidFill>
                        <a:latin typeface="Calibri"/>
                      </a:endParaRPr>
                    </a:p>
                  </a:txBody>
                  <a:tcPr marL="4020" marR="4020" marT="40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fontAlgn="b"/>
                      <a:r>
                        <a:rPr lang="it-IT" sz="1200" b="1" i="0" u="none" strike="noStrike" dirty="0" smtClean="0">
                          <a:solidFill>
                            <a:srgbClr val="000000"/>
                          </a:solidFill>
                          <a:latin typeface="Calibri"/>
                        </a:rPr>
                        <a:t>Massimo</a:t>
                      </a:r>
                      <a:endParaRPr lang="it-IT" sz="1200" b="1" i="0" u="none" strike="noStrike" dirty="0">
                        <a:solidFill>
                          <a:srgbClr val="000000"/>
                        </a:solidFill>
                        <a:latin typeface="Calibri"/>
                      </a:endParaRPr>
                    </a:p>
                  </a:txBody>
                  <a:tcPr marL="4020" marR="4020" marT="4020"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506F"/>
                    </a:solidFill>
                  </a:tcPr>
                </a:tc>
                <a:tc>
                  <a:txBody>
                    <a:bodyPr/>
                    <a:lstStyle/>
                    <a:p>
                      <a:pPr algn="ctr" fontAlgn="b"/>
                      <a:r>
                        <a:rPr lang="it-IT" sz="1200" b="1" i="0" u="none" strike="noStrike" dirty="0" smtClean="0">
                          <a:solidFill>
                            <a:srgbClr val="000000"/>
                          </a:solidFill>
                          <a:latin typeface="Calibri"/>
                        </a:rPr>
                        <a:t>€11130</a:t>
                      </a:r>
                      <a:endParaRPr lang="it-IT" sz="1200" b="1" i="0" u="none" strike="noStrike" dirty="0">
                        <a:solidFill>
                          <a:srgbClr val="000000"/>
                        </a:solidFill>
                        <a:latin typeface="Calibri"/>
                      </a:endParaRPr>
                    </a:p>
                  </a:txBody>
                  <a:tcPr marL="4020" marR="4020" marT="40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506F"/>
                    </a:solidFill>
                  </a:tcPr>
                </a:tc>
              </a:tr>
            </a:tbl>
          </a:graphicData>
        </a:graphic>
      </p:graphicFrame>
      <p:pic>
        <p:nvPicPr>
          <p:cNvPr id="4" name="Picture 2">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504" y="116632"/>
            <a:ext cx="523875"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17808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3528" y="188640"/>
            <a:ext cx="3240360" cy="3579849"/>
          </a:xfrm>
        </p:spPr>
        <p:txBody>
          <a:bodyPr>
            <a:normAutofit/>
          </a:bodyPr>
          <a:lstStyle/>
          <a:p>
            <a:r>
              <a:rPr lang="it-IT" dirty="0" smtClean="0">
                <a:latin typeface="Kozuka Gothic Pr6N B" pitchFamily="34" charset="-128"/>
                <a:ea typeface="Kozuka Gothic Pr6N B" pitchFamily="34" charset="-128"/>
              </a:rPr>
              <a:t>Alunni creatori del progetto :</a:t>
            </a:r>
          </a:p>
          <a:p>
            <a:r>
              <a:rPr lang="it-IT" dirty="0" smtClean="0">
                <a:latin typeface="Kozuka Gothic Pr6N B" pitchFamily="34" charset="-128"/>
                <a:ea typeface="Kozuka Gothic Pr6N B" pitchFamily="34" charset="-128"/>
              </a:rPr>
              <a:t>Marco </a:t>
            </a:r>
            <a:r>
              <a:rPr lang="it-IT" dirty="0" err="1" smtClean="0">
                <a:latin typeface="Kozuka Gothic Pr6N B" pitchFamily="34" charset="-128"/>
                <a:ea typeface="Kozuka Gothic Pr6N B" pitchFamily="34" charset="-128"/>
              </a:rPr>
              <a:t>Scarnera</a:t>
            </a:r>
            <a:r>
              <a:rPr lang="it-IT" dirty="0" smtClean="0">
                <a:latin typeface="Kozuka Gothic Pr6N B" pitchFamily="34" charset="-128"/>
                <a:ea typeface="Kozuka Gothic Pr6N B" pitchFamily="34" charset="-128"/>
              </a:rPr>
              <a:t> (Corato)</a:t>
            </a:r>
          </a:p>
          <a:p>
            <a:r>
              <a:rPr lang="it-IT" dirty="0" smtClean="0">
                <a:latin typeface="Kozuka Gothic Pr6N B" pitchFamily="34" charset="-128"/>
                <a:ea typeface="Kozuka Gothic Pr6N B" pitchFamily="34" charset="-128"/>
              </a:rPr>
              <a:t>Francesco De Lucia (Terlizzi)</a:t>
            </a:r>
          </a:p>
          <a:p>
            <a:r>
              <a:rPr lang="it-IT" dirty="0" smtClean="0">
                <a:latin typeface="Kozuka Gothic Pr6N B" pitchFamily="34" charset="-128"/>
                <a:ea typeface="Kozuka Gothic Pr6N B" pitchFamily="34" charset="-128"/>
              </a:rPr>
              <a:t>Davide </a:t>
            </a:r>
            <a:r>
              <a:rPr lang="it-IT" dirty="0" err="1" smtClean="0">
                <a:latin typeface="Kozuka Gothic Pr6N B" pitchFamily="34" charset="-128"/>
                <a:ea typeface="Kozuka Gothic Pr6N B" pitchFamily="34" charset="-128"/>
              </a:rPr>
              <a:t>Paduanelli</a:t>
            </a:r>
            <a:r>
              <a:rPr lang="it-IT" dirty="0" smtClean="0">
                <a:latin typeface="Kozuka Gothic Pr6N B" pitchFamily="34" charset="-128"/>
                <a:ea typeface="Kozuka Gothic Pr6N B" pitchFamily="34" charset="-128"/>
              </a:rPr>
              <a:t> (Terlizzi)</a:t>
            </a:r>
          </a:p>
          <a:p>
            <a:r>
              <a:rPr lang="it-IT" dirty="0" smtClean="0">
                <a:latin typeface="Kozuka Gothic Pr6N B" pitchFamily="34" charset="-128"/>
                <a:ea typeface="Kozuka Gothic Pr6N B" pitchFamily="34" charset="-128"/>
              </a:rPr>
              <a:t>Antonello Visaggi (Terlizzi)</a:t>
            </a:r>
          </a:p>
          <a:p>
            <a:r>
              <a:rPr lang="it-IT" dirty="0" smtClean="0">
                <a:latin typeface="Kozuka Gothic Pr6N B" pitchFamily="34" charset="-128"/>
                <a:ea typeface="Kozuka Gothic Pr6N B" pitchFamily="34" charset="-128"/>
              </a:rPr>
              <a:t>Alessandro Santeramo (Terlizzi)</a:t>
            </a:r>
            <a:endParaRPr lang="it-IT" dirty="0">
              <a:latin typeface="Kozuka Gothic Pr6N B" pitchFamily="34" charset="-128"/>
              <a:ea typeface="Kozuka Gothic Pr6N B" pitchFamily="34" charset="-128"/>
            </a:endParaRPr>
          </a:p>
        </p:txBody>
      </p:sp>
      <p:sp>
        <p:nvSpPr>
          <p:cNvPr id="4" name="CasellaDiTesto 3"/>
          <p:cNvSpPr txBox="1"/>
          <p:nvPr/>
        </p:nvSpPr>
        <p:spPr>
          <a:xfrm>
            <a:off x="4355976" y="188640"/>
            <a:ext cx="3816424" cy="646331"/>
          </a:xfrm>
          <a:prstGeom prst="rect">
            <a:avLst/>
          </a:prstGeom>
          <a:noFill/>
        </p:spPr>
        <p:txBody>
          <a:bodyPr wrap="square" rtlCol="0">
            <a:spAutoFit/>
          </a:bodyPr>
          <a:lstStyle/>
          <a:p>
            <a:r>
              <a:rPr lang="it-IT" dirty="0" smtClean="0">
                <a:latin typeface="Kozuka Gothic Pr6N B" pitchFamily="34" charset="-128"/>
                <a:ea typeface="Kozuka Gothic Pr6N B" pitchFamily="34" charset="-128"/>
              </a:rPr>
              <a:t>Professore tutor del progetto:</a:t>
            </a:r>
          </a:p>
          <a:p>
            <a:r>
              <a:rPr lang="it-IT" dirty="0" smtClean="0">
                <a:latin typeface="Kozuka Gothic Pr6N B" pitchFamily="34" charset="-128"/>
                <a:ea typeface="Kozuka Gothic Pr6N B" pitchFamily="34" charset="-128"/>
              </a:rPr>
              <a:t>Cataldo </a:t>
            </a:r>
            <a:r>
              <a:rPr lang="it-IT" dirty="0" err="1" smtClean="0">
                <a:latin typeface="Kozuka Gothic Pr6N B" pitchFamily="34" charset="-128"/>
                <a:ea typeface="Kozuka Gothic Pr6N B" pitchFamily="34" charset="-128"/>
              </a:rPr>
              <a:t>Nichilo</a:t>
            </a:r>
            <a:endParaRPr lang="it-IT" dirty="0">
              <a:latin typeface="Kozuka Gothic Pr6N B" pitchFamily="34" charset="-128"/>
              <a:ea typeface="Kozuka Gothic Pr6N B" pitchFamily="34" charset="-128"/>
            </a:endParaRPr>
          </a:p>
        </p:txBody>
      </p:sp>
    </p:spTree>
    <p:extLst>
      <p:ext uri="{BB962C8B-B14F-4D97-AF65-F5344CB8AC3E}">
        <p14:creationId xmlns:p14="http://schemas.microsoft.com/office/powerpoint/2010/main" val="23398780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0070C0"/>
                </a:solidFill>
                <a:latin typeface="Aharoni" pitchFamily="2" charset="-79"/>
                <a:cs typeface="Aharoni" pitchFamily="2" charset="-79"/>
              </a:rPr>
              <a:t>INDICE</a:t>
            </a:r>
            <a:endParaRPr lang="it-IT" dirty="0">
              <a:solidFill>
                <a:srgbClr val="0070C0"/>
              </a:solidFill>
              <a:latin typeface="Aharoni" pitchFamily="2" charset="-79"/>
              <a:cs typeface="Aharoni" pitchFamily="2" charset="-79"/>
            </a:endParaRPr>
          </a:p>
        </p:txBody>
      </p:sp>
      <p:sp>
        <p:nvSpPr>
          <p:cNvPr id="3" name="Segnaposto contenuto 2"/>
          <p:cNvSpPr>
            <a:spLocks noGrp="1"/>
          </p:cNvSpPr>
          <p:nvPr>
            <p:ph idx="1"/>
          </p:nvPr>
        </p:nvSpPr>
        <p:spPr/>
        <p:txBody>
          <a:bodyPr>
            <a:normAutofit lnSpcReduction="10000"/>
          </a:bodyPr>
          <a:lstStyle/>
          <a:p>
            <a:pPr>
              <a:buFont typeface="+mj-lt"/>
              <a:buAutoNum type="arabicPeriod"/>
            </a:pPr>
            <a:r>
              <a:rPr lang="it-IT" sz="2400" dirty="0" err="1" smtClean="0">
                <a:hlinkClick r:id="rId2" action="ppaction://hlinksldjump"/>
              </a:rPr>
              <a:t>Abstract</a:t>
            </a:r>
            <a:r>
              <a:rPr lang="it-IT" sz="2400" dirty="0" smtClean="0">
                <a:hlinkClick r:id="rId2" action="ppaction://hlinksldjump"/>
              </a:rPr>
              <a:t> </a:t>
            </a:r>
            <a:endParaRPr lang="it-IT" sz="2400" dirty="0" smtClean="0"/>
          </a:p>
          <a:p>
            <a:pPr>
              <a:buFont typeface="+mj-lt"/>
              <a:buAutoNum type="arabicPeriod"/>
            </a:pPr>
            <a:r>
              <a:rPr lang="it-IT" sz="2400" dirty="0" smtClean="0">
                <a:hlinkClick r:id="rId3" action="ppaction://hlinksldjump"/>
              </a:rPr>
              <a:t>Obiettivo </a:t>
            </a:r>
            <a:endParaRPr lang="it-IT" sz="2400" dirty="0" smtClean="0"/>
          </a:p>
          <a:p>
            <a:pPr>
              <a:buFont typeface="+mj-lt"/>
              <a:buAutoNum type="arabicPeriod"/>
            </a:pPr>
            <a:r>
              <a:rPr lang="it-IT" sz="2400" dirty="0" smtClean="0">
                <a:hlinkClick r:id="rId4" action="ppaction://hlinksldjump"/>
              </a:rPr>
              <a:t>Valenza innovativa e sociale </a:t>
            </a:r>
            <a:endParaRPr lang="it-IT" sz="2400" dirty="0" smtClean="0"/>
          </a:p>
          <a:p>
            <a:pPr>
              <a:buFont typeface="+mj-lt"/>
              <a:buAutoNum type="arabicPeriod"/>
            </a:pPr>
            <a:r>
              <a:rPr lang="it-IT" sz="2400" dirty="0" smtClean="0">
                <a:hlinkClick r:id="rId5" action="ppaction://hlinksldjump"/>
              </a:rPr>
              <a:t>How </a:t>
            </a:r>
            <a:r>
              <a:rPr lang="it-IT" sz="2400" dirty="0" err="1" smtClean="0">
                <a:hlinkClick r:id="rId5" action="ppaction://hlinksldjump"/>
              </a:rPr>
              <a:t>tree</a:t>
            </a:r>
            <a:r>
              <a:rPr lang="it-IT" sz="2400" dirty="0" smtClean="0">
                <a:hlinkClick r:id="rId5" action="ppaction://hlinksldjump"/>
              </a:rPr>
              <a:t> </a:t>
            </a:r>
            <a:endParaRPr lang="it-IT" sz="2400" dirty="0" smtClean="0"/>
          </a:p>
          <a:p>
            <a:pPr>
              <a:buFont typeface="+mj-lt"/>
              <a:buAutoNum type="arabicPeriod"/>
            </a:pPr>
            <a:r>
              <a:rPr lang="it-IT" sz="2400" dirty="0" smtClean="0">
                <a:hlinkClick r:id="rId6" action="ppaction://hlinksldjump"/>
              </a:rPr>
              <a:t>Ostacoli</a:t>
            </a:r>
            <a:r>
              <a:rPr lang="it-IT" sz="2400" dirty="0" smtClean="0"/>
              <a:t> /</a:t>
            </a:r>
            <a:r>
              <a:rPr lang="it-IT" sz="2400" dirty="0" smtClean="0">
                <a:hlinkClick r:id="rId7" action="ppaction://hlinksldjump"/>
              </a:rPr>
              <a:t>Soluzioni</a:t>
            </a:r>
            <a:endParaRPr lang="it-IT" sz="2400" dirty="0" smtClean="0"/>
          </a:p>
          <a:p>
            <a:pPr>
              <a:buFont typeface="+mj-lt"/>
              <a:buAutoNum type="arabicPeriod"/>
            </a:pPr>
            <a:r>
              <a:rPr lang="it-IT" sz="2400" dirty="0" smtClean="0">
                <a:hlinkClick r:id="rId8" action="ppaction://hlinksldjump"/>
              </a:rPr>
              <a:t>Cronogramma</a:t>
            </a:r>
            <a:endParaRPr lang="it-IT" sz="2400" dirty="0" smtClean="0"/>
          </a:p>
          <a:p>
            <a:pPr>
              <a:buFont typeface="+mj-lt"/>
              <a:buAutoNum type="arabicPeriod"/>
            </a:pPr>
            <a:r>
              <a:rPr lang="it-IT" sz="2400" dirty="0" smtClean="0">
                <a:hlinkClick r:id="rId9" action="ppaction://hlinksldjump"/>
              </a:rPr>
              <a:t>Budget del progetto</a:t>
            </a:r>
            <a:endParaRPr lang="it-IT" sz="2400" dirty="0" smtClean="0"/>
          </a:p>
          <a:p>
            <a:pPr>
              <a:buFont typeface="+mj-lt"/>
              <a:buAutoNum type="arabicPeriod"/>
            </a:pPr>
            <a:r>
              <a:rPr lang="it-IT" sz="2400" dirty="0" smtClean="0">
                <a:hlinkClick r:id="rId10" action="ppaction://hlinksldjump"/>
              </a:rPr>
              <a:t>Crediti</a:t>
            </a:r>
            <a:endParaRPr lang="it-IT" sz="2400" dirty="0" smtClean="0"/>
          </a:p>
          <a:p>
            <a:pPr>
              <a:buFont typeface="+mj-lt"/>
              <a:buAutoNum type="arabicPeriod"/>
            </a:pPr>
            <a:endParaRPr lang="it-IT" sz="2400" dirty="0" smtClean="0"/>
          </a:p>
          <a:p>
            <a:pPr>
              <a:buFont typeface="+mj-lt"/>
              <a:buAutoNum type="arabicPeriod"/>
            </a:pPr>
            <a:endParaRPr lang="it-IT" sz="3200" dirty="0"/>
          </a:p>
        </p:txBody>
      </p:sp>
    </p:spTree>
    <p:extLst>
      <p:ext uri="{BB962C8B-B14F-4D97-AF65-F5344CB8AC3E}">
        <p14:creationId xmlns:p14="http://schemas.microsoft.com/office/powerpoint/2010/main" val="28717647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7584" y="332656"/>
            <a:ext cx="7520940" cy="548640"/>
          </a:xfrm>
        </p:spPr>
        <p:txBody>
          <a:bodyPr/>
          <a:lstStyle/>
          <a:p>
            <a:r>
              <a:rPr lang="it-IT" dirty="0" smtClean="0">
                <a:solidFill>
                  <a:srgbClr val="0070C0"/>
                </a:solidFill>
                <a:latin typeface="Aharoni"/>
              </a:rPr>
              <a:t>IL PROGETTO : ABSTRACT e linee generali</a:t>
            </a:r>
            <a:endParaRPr lang="it-IT" dirty="0">
              <a:solidFill>
                <a:srgbClr val="0070C0"/>
              </a:solidFill>
              <a:latin typeface="Aharoni"/>
            </a:endParaRPr>
          </a:p>
        </p:txBody>
      </p:sp>
      <p:sp>
        <p:nvSpPr>
          <p:cNvPr id="3" name="Segnaposto contenuto 2"/>
          <p:cNvSpPr>
            <a:spLocks noGrp="1"/>
          </p:cNvSpPr>
          <p:nvPr>
            <p:ph idx="1"/>
          </p:nvPr>
        </p:nvSpPr>
        <p:spPr>
          <a:xfrm>
            <a:off x="822960" y="1100628"/>
            <a:ext cx="7709480" cy="3912548"/>
          </a:xfrm>
        </p:spPr>
        <p:txBody>
          <a:bodyPr>
            <a:normAutofit fontScale="70000" lnSpcReduction="20000"/>
          </a:bodyPr>
          <a:lstStyle/>
          <a:p>
            <a:r>
              <a:rPr lang="it-IT" sz="2300" dirty="0"/>
              <a:t>Si presenta come una piattaforma comoda, funzionale ed esteticamente accattivante che permetta la diffusione e l’interscambio tra le varie parti costituenti il sistema scolastico di spiegazioni, file di lavoro ed esercizi.</a:t>
            </a:r>
          </a:p>
          <a:p>
            <a:r>
              <a:rPr lang="it-IT" sz="2000" b="0" dirty="0"/>
              <a:t>Professori, alunni e chiunque necessiti aiuto nella comprensione di argomenti scolastici e nella risoluzione di esercizi e compiti sono i soggetti che potranno beneficiare dell’idea. </a:t>
            </a:r>
          </a:p>
          <a:p>
            <a:r>
              <a:rPr lang="it-IT" sz="2000" b="0" dirty="0"/>
              <a:t>Sei mai andato a cercare informazioni su argomenti scolastici, studiati recentemente o passati, su internet ? E che grande giungla caotica di informazioni, a volte anche errate, è il web … il sito che proponiamo nasce per semplificare questa ricerca e prestare aiuto alle migliaia di studenti inizialmente italiani, e successivamente esteri, rendendola più efficiente e corretta.</a:t>
            </a:r>
          </a:p>
          <a:p>
            <a:r>
              <a:rPr lang="it-IT" sz="2000" b="0" dirty="0" smtClean="0"/>
              <a:t>Il </a:t>
            </a:r>
            <a:r>
              <a:rPr lang="it-IT" sz="2000" b="0" dirty="0"/>
              <a:t>target è molto vasto : dallo studente universitario al più giovane alunno delle elementari, ora definito nativo digitale, e chiunque abbia curiosità in merito ai più svariati temi.</a:t>
            </a:r>
          </a:p>
          <a:p>
            <a:r>
              <a:rPr lang="it-IT" sz="2000" b="0" dirty="0" smtClean="0"/>
              <a:t>Con </a:t>
            </a:r>
            <a:r>
              <a:rPr lang="it-IT" sz="2000" b="0" dirty="0"/>
              <a:t>il finanziamento e un buon piano di pubblicizzazione dell’idea si permetterà la creazione del sito che potrà diventare strumento utile di ogni studente .</a:t>
            </a:r>
          </a:p>
          <a:p>
            <a:r>
              <a:rPr lang="it-IT" sz="2000" b="0" dirty="0"/>
              <a:t>Con un organizzazione in team di lavoro e la loro formazione sui linguaggi di programmazione necessari e in marketing si deve definire un piano di sviluppo del codice per un prototipo del sito da presentare a successivi finanziatori e un piano di pubblicizzazione efficace per un buon lancio del sito</a:t>
            </a:r>
            <a:r>
              <a:rPr lang="it-IT" sz="2000" b="0" dirty="0" smtClean="0"/>
              <a:t>.</a:t>
            </a:r>
          </a:p>
          <a:p>
            <a:r>
              <a:rPr lang="it-IT" sz="2000" b="0" dirty="0"/>
              <a:t>L’area d’intervento è l’intero territorio italiano con sede principale a Corato(BA).</a:t>
            </a:r>
          </a:p>
          <a:p>
            <a:endParaRPr lang="it-IT" b="0" dirty="0"/>
          </a:p>
        </p:txBody>
      </p:sp>
      <p:sp>
        <p:nvSpPr>
          <p:cNvPr id="4" name="Freccia a sinistra 3">
            <a:hlinkClick r:id="rId2" action="ppaction://hlinksldjump"/>
          </p:cNvPr>
          <p:cNvSpPr/>
          <p:nvPr/>
        </p:nvSpPr>
        <p:spPr>
          <a:xfrm>
            <a:off x="560255" y="5349302"/>
            <a:ext cx="501086" cy="383954"/>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rgbClr val="FF0000"/>
              </a:solidFill>
            </a:endParaRPr>
          </a:p>
        </p:txBody>
      </p:sp>
    </p:spTree>
    <p:extLst>
      <p:ext uri="{BB962C8B-B14F-4D97-AF65-F5344CB8AC3E}">
        <p14:creationId xmlns:p14="http://schemas.microsoft.com/office/powerpoint/2010/main" val="17770262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0070C0"/>
                </a:solidFill>
                <a:latin typeface="Aharoni"/>
              </a:rPr>
              <a:t>L’obiettivo</a:t>
            </a:r>
            <a:endParaRPr lang="it-IT" dirty="0">
              <a:solidFill>
                <a:srgbClr val="0070C0"/>
              </a:solidFill>
              <a:latin typeface="Aharoni"/>
            </a:endParaRPr>
          </a:p>
        </p:txBody>
      </p:sp>
      <p:sp>
        <p:nvSpPr>
          <p:cNvPr id="3" name="Segnaposto contenuto 2"/>
          <p:cNvSpPr>
            <a:spLocks noGrp="1"/>
          </p:cNvSpPr>
          <p:nvPr>
            <p:ph idx="1"/>
          </p:nvPr>
        </p:nvSpPr>
        <p:spPr>
          <a:xfrm>
            <a:off x="822960" y="1100628"/>
            <a:ext cx="7493456" cy="3912548"/>
          </a:xfrm>
        </p:spPr>
        <p:txBody>
          <a:bodyPr>
            <a:normAutofit fontScale="92500" lnSpcReduction="10000"/>
          </a:bodyPr>
          <a:lstStyle/>
          <a:p>
            <a:r>
              <a:rPr lang="it-IT" sz="1700" b="0" dirty="0"/>
              <a:t>L’</a:t>
            </a:r>
            <a:r>
              <a:rPr lang="it-IT" sz="1700" dirty="0"/>
              <a:t>obiettivo</a:t>
            </a:r>
            <a:r>
              <a:rPr lang="it-IT" sz="1700" b="0" dirty="0"/>
              <a:t> a cui puntiamo è la costituzione di un’azienda italiana di importanza internazionale che produca lavoro e guadagno. Chiamiamolo sogno , ma noi crediamo sia possibile. Osservando l’utilizzo di siti affini (ad esempio Yahoo) il sito che presentiamo può diventare strumento necessario di ogni studente.                       L’obiettivo iniziale sarà raggiungere più persone possibili nella conoscenza dell’esistenza del sito e indirizzare gli utenti verso la nostra piattaforma. </a:t>
            </a:r>
          </a:p>
          <a:p>
            <a:r>
              <a:rPr lang="it-IT" sz="1700" b="0" dirty="0"/>
              <a:t>Parte importantissima nel processo di concretizzazione dell’idea ,oltre che lo sviluppo pratico, costituirà l’utilizzo di pubblicità ed un prospetto economico che attiri altri </a:t>
            </a:r>
            <a:r>
              <a:rPr lang="it-IT" sz="1700" b="0" dirty="0" smtClean="0"/>
              <a:t>finanziamenti .Tutto il processo potrebbe essere potenziato con un aiuto da parte di laureandi in informatica e marketing. </a:t>
            </a:r>
            <a:endParaRPr lang="it-IT" sz="1700" b="0" dirty="0"/>
          </a:p>
          <a:p>
            <a:r>
              <a:rPr lang="it-IT" sz="1700" b="0" dirty="0">
                <a:solidFill>
                  <a:srgbClr val="FF0000"/>
                </a:solidFill>
              </a:rPr>
              <a:t>IL SERVIZIO OFFERTO DAL SITO</a:t>
            </a:r>
          </a:p>
          <a:p>
            <a:r>
              <a:rPr lang="it-IT" sz="1700" b="0" dirty="0"/>
              <a:t>•	Vedere e condividere la risoluzione di esercizi e compiti di ogni genere in modo semplice e veloce </a:t>
            </a:r>
          </a:p>
          <a:p>
            <a:r>
              <a:rPr lang="it-IT" sz="1700" b="0" dirty="0"/>
              <a:t>•	Condividere file di lavoro riguardanti argomenti di studio in più formati</a:t>
            </a:r>
          </a:p>
          <a:p>
            <a:r>
              <a:rPr lang="it-IT" sz="1700" b="0" dirty="0"/>
              <a:t>•	Condivisione di video-spiegazioni da parte degli utenti</a:t>
            </a:r>
          </a:p>
          <a:p>
            <a:endParaRPr lang="it-IT" dirty="0"/>
          </a:p>
        </p:txBody>
      </p:sp>
      <p:sp>
        <p:nvSpPr>
          <p:cNvPr id="4" name="Freccia a sinistra 3">
            <a:hlinkClick r:id="rId2" action="ppaction://hlinksldjump"/>
          </p:cNvPr>
          <p:cNvSpPr/>
          <p:nvPr/>
        </p:nvSpPr>
        <p:spPr>
          <a:xfrm>
            <a:off x="560255" y="5349302"/>
            <a:ext cx="501086" cy="383954"/>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rgbClr val="FF0000"/>
              </a:solidFill>
            </a:endParaRPr>
          </a:p>
        </p:txBody>
      </p:sp>
    </p:spTree>
    <p:extLst>
      <p:ext uri="{BB962C8B-B14F-4D97-AF65-F5344CB8AC3E}">
        <p14:creationId xmlns:p14="http://schemas.microsoft.com/office/powerpoint/2010/main" val="6575502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0070C0"/>
                </a:solidFill>
                <a:latin typeface="Aharoni"/>
              </a:rPr>
              <a:t>Valenza innovativa e sociale </a:t>
            </a:r>
            <a:endParaRPr lang="it-IT" dirty="0">
              <a:solidFill>
                <a:srgbClr val="0070C0"/>
              </a:solidFill>
              <a:latin typeface="Aharoni"/>
            </a:endParaRPr>
          </a:p>
        </p:txBody>
      </p:sp>
      <p:sp>
        <p:nvSpPr>
          <p:cNvPr id="3" name="Segnaposto contenuto 2"/>
          <p:cNvSpPr>
            <a:spLocks noGrp="1"/>
          </p:cNvSpPr>
          <p:nvPr>
            <p:ph idx="1"/>
          </p:nvPr>
        </p:nvSpPr>
        <p:spPr>
          <a:xfrm>
            <a:off x="822960" y="1100628"/>
            <a:ext cx="7925504" cy="3912548"/>
          </a:xfrm>
        </p:spPr>
        <p:txBody>
          <a:bodyPr>
            <a:normAutofit fontScale="70000" lnSpcReduction="20000"/>
          </a:bodyPr>
          <a:lstStyle/>
          <a:p>
            <a:r>
              <a:rPr lang="it-IT" sz="2200" dirty="0">
                <a:solidFill>
                  <a:srgbClr val="FF0000"/>
                </a:solidFill>
              </a:rPr>
              <a:t>Valenza Innovativa </a:t>
            </a:r>
            <a:r>
              <a:rPr lang="it-IT" sz="2200" b="0" dirty="0"/>
              <a:t>:</a:t>
            </a:r>
          </a:p>
          <a:p>
            <a:r>
              <a:rPr lang="it-IT" sz="2200" b="0" dirty="0"/>
              <a:t>•	Condivisione di risorse per studiare e approfondire gli studi da parte degli </a:t>
            </a:r>
            <a:r>
              <a:rPr lang="it-IT" sz="2200" b="0" dirty="0" smtClean="0"/>
              <a:t>studenti.</a:t>
            </a:r>
            <a:endParaRPr lang="it-IT" sz="2200" b="0" dirty="0"/>
          </a:p>
          <a:p>
            <a:r>
              <a:rPr lang="it-IT" sz="2200" b="0" dirty="0"/>
              <a:t>•	Migliorare siti web già esistenti per rendere più facile la ricerca di ciò di cui si ha </a:t>
            </a:r>
            <a:r>
              <a:rPr lang="it-IT" sz="2200" b="0" dirty="0" smtClean="0"/>
              <a:t>bisogno.</a:t>
            </a:r>
            <a:endParaRPr lang="it-IT" sz="2200" b="0" dirty="0"/>
          </a:p>
          <a:p>
            <a:r>
              <a:rPr lang="it-IT" sz="2200" b="0" dirty="0"/>
              <a:t>•	Piattaforma che permetta di condividere esercizi e altri tipi di compiti in una maniera più presentabile e ordinata rispetto ai database e siti già esistenti grazie a una suddivisione in </a:t>
            </a:r>
            <a:r>
              <a:rPr lang="it-IT" sz="2200" b="0" dirty="0" smtClean="0"/>
              <a:t>categorie.</a:t>
            </a:r>
            <a:endParaRPr lang="it-IT" sz="2200" b="0" dirty="0"/>
          </a:p>
          <a:p>
            <a:r>
              <a:rPr lang="it-IT" sz="2200" b="0" dirty="0"/>
              <a:t>•	Sito web in cui è organizzata in maniera più efficiente la quantità di dati relativi gli esercizi e argomenti trattati a </a:t>
            </a:r>
            <a:r>
              <a:rPr lang="it-IT" sz="2200" b="0" dirty="0" smtClean="0"/>
              <a:t>scuola.</a:t>
            </a:r>
            <a:endParaRPr lang="it-IT" sz="2200" b="0" dirty="0"/>
          </a:p>
          <a:p>
            <a:endParaRPr lang="it-IT" sz="2200" b="0" dirty="0" smtClean="0"/>
          </a:p>
          <a:p>
            <a:r>
              <a:rPr lang="it-IT" sz="2200" dirty="0" smtClean="0">
                <a:solidFill>
                  <a:srgbClr val="FF0000"/>
                </a:solidFill>
              </a:rPr>
              <a:t>Valenza </a:t>
            </a:r>
            <a:r>
              <a:rPr lang="it-IT" sz="2200" dirty="0">
                <a:solidFill>
                  <a:srgbClr val="FF0000"/>
                </a:solidFill>
              </a:rPr>
              <a:t>sociale </a:t>
            </a:r>
            <a:r>
              <a:rPr lang="it-IT" sz="2200" b="0" dirty="0"/>
              <a:t>: </a:t>
            </a:r>
          </a:p>
          <a:p>
            <a:r>
              <a:rPr lang="it-IT" sz="2200" b="0" dirty="0"/>
              <a:t>•	Migliorare il metodo di studio attraverso la semplificazione dei metodi di </a:t>
            </a:r>
            <a:r>
              <a:rPr lang="it-IT" sz="2200" b="0" dirty="0" smtClean="0"/>
              <a:t>studio.</a:t>
            </a:r>
            <a:endParaRPr lang="it-IT" sz="2200" b="0" dirty="0"/>
          </a:p>
          <a:p>
            <a:r>
              <a:rPr lang="it-IT" sz="2200" b="0" dirty="0"/>
              <a:t>•	Condividere la propria soluzione dell'esercizio in modo tale da aiutare gli </a:t>
            </a:r>
            <a:r>
              <a:rPr lang="it-IT" sz="2200" b="0" dirty="0" smtClean="0"/>
              <a:t>altri.</a:t>
            </a:r>
            <a:endParaRPr lang="it-IT" sz="2200" b="0" dirty="0"/>
          </a:p>
          <a:p>
            <a:r>
              <a:rPr lang="it-IT" sz="2200" b="0" dirty="0"/>
              <a:t>•	Può far risparmiare alcune famiglie che non possono permettersi ripetizioni o può aiutare semplicemente l'utente occasionale che non ha ben compreso i temi trattati nella </a:t>
            </a:r>
            <a:r>
              <a:rPr lang="it-IT" sz="2200" b="0" dirty="0" smtClean="0"/>
              <a:t>lezione.</a:t>
            </a:r>
            <a:endParaRPr lang="it-IT" sz="2200" b="0" dirty="0"/>
          </a:p>
          <a:p>
            <a:r>
              <a:rPr lang="it-IT" sz="2200" b="0" dirty="0"/>
              <a:t>•	E’ uno strumento utile anche per chi ha difficoltà di apprendimento.</a:t>
            </a:r>
          </a:p>
          <a:p>
            <a:endParaRPr lang="it-IT" dirty="0"/>
          </a:p>
        </p:txBody>
      </p:sp>
      <p:sp>
        <p:nvSpPr>
          <p:cNvPr id="4" name="Freccia a sinistra 3">
            <a:hlinkClick r:id="rId2" action="ppaction://hlinksldjump"/>
          </p:cNvPr>
          <p:cNvSpPr/>
          <p:nvPr/>
        </p:nvSpPr>
        <p:spPr>
          <a:xfrm>
            <a:off x="560255" y="5349302"/>
            <a:ext cx="501086" cy="383954"/>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rgbClr val="FF0000"/>
              </a:solidFill>
            </a:endParaRPr>
          </a:p>
        </p:txBody>
      </p:sp>
    </p:spTree>
    <p:extLst>
      <p:ext uri="{BB962C8B-B14F-4D97-AF65-F5344CB8AC3E}">
        <p14:creationId xmlns:p14="http://schemas.microsoft.com/office/powerpoint/2010/main" val="2321126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Diagramma 1"/>
          <p:cNvGraphicFramePr/>
          <p:nvPr>
            <p:extLst>
              <p:ext uri="{D42A27DB-BD31-4B8C-83A1-F6EECF244321}">
                <p14:modId xmlns:p14="http://schemas.microsoft.com/office/powerpoint/2010/main" val="615727010"/>
              </p:ext>
            </p:extLst>
          </p:nvPr>
        </p:nvGraphicFramePr>
        <p:xfrm>
          <a:off x="251520" y="2276872"/>
          <a:ext cx="8064896" cy="4320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asellaDiTesto 2"/>
          <p:cNvSpPr txBox="1"/>
          <p:nvPr/>
        </p:nvSpPr>
        <p:spPr>
          <a:xfrm>
            <a:off x="4932040" y="232279"/>
            <a:ext cx="4032448" cy="1938992"/>
          </a:xfrm>
          <a:prstGeom prst="rect">
            <a:avLst/>
          </a:prstGeom>
          <a:noFill/>
          <a:ln>
            <a:noFill/>
          </a:ln>
        </p:spPr>
        <p:txBody>
          <a:bodyPr wrap="square" rtlCol="0">
            <a:spAutoFit/>
          </a:bodyPr>
          <a:lstStyle/>
          <a:p>
            <a:r>
              <a:rPr lang="it-IT" sz="6000" b="1" dirty="0" smtClean="0">
                <a:solidFill>
                  <a:srgbClr val="0070C0"/>
                </a:solidFill>
                <a:latin typeface="Aharoni" pitchFamily="2" charset="-79"/>
                <a:cs typeface="Aharoni" pitchFamily="2" charset="-79"/>
              </a:rPr>
              <a:t>   HOW             </a:t>
            </a:r>
          </a:p>
          <a:p>
            <a:r>
              <a:rPr lang="it-IT" sz="6000" b="1" dirty="0">
                <a:solidFill>
                  <a:srgbClr val="0070C0"/>
                </a:solidFill>
                <a:latin typeface="Aharoni" pitchFamily="2" charset="-79"/>
                <a:cs typeface="Aharoni" pitchFamily="2" charset="-79"/>
              </a:rPr>
              <a:t> </a:t>
            </a:r>
            <a:r>
              <a:rPr lang="it-IT" sz="6000" b="1" dirty="0" smtClean="0">
                <a:solidFill>
                  <a:srgbClr val="0070C0"/>
                </a:solidFill>
                <a:latin typeface="Aharoni" pitchFamily="2" charset="-79"/>
                <a:cs typeface="Aharoni" pitchFamily="2" charset="-79"/>
              </a:rPr>
              <a:t>  TREE</a:t>
            </a:r>
            <a:endParaRPr lang="it-IT" sz="6000" b="1" dirty="0">
              <a:solidFill>
                <a:srgbClr val="0070C0"/>
              </a:solidFill>
              <a:latin typeface="Aharoni" pitchFamily="2" charset="-79"/>
              <a:cs typeface="Aharoni" pitchFamily="2" charset="-79"/>
            </a:endParaRPr>
          </a:p>
        </p:txBody>
      </p:sp>
      <p:sp>
        <p:nvSpPr>
          <p:cNvPr id="4" name="Freccia a destra 3">
            <a:hlinkClick r:id="rId7" action="ppaction://hlinksldjump"/>
          </p:cNvPr>
          <p:cNvSpPr/>
          <p:nvPr/>
        </p:nvSpPr>
        <p:spPr>
          <a:xfrm>
            <a:off x="831286" y="5915145"/>
            <a:ext cx="576064"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6300498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Diagramma 1"/>
          <p:cNvGraphicFramePr/>
          <p:nvPr>
            <p:extLst>
              <p:ext uri="{D42A27DB-BD31-4B8C-83A1-F6EECF244321}">
                <p14:modId xmlns:p14="http://schemas.microsoft.com/office/powerpoint/2010/main" val="2763007687"/>
              </p:ext>
            </p:extLst>
          </p:nvPr>
        </p:nvGraphicFramePr>
        <p:xfrm>
          <a:off x="107504" y="44624"/>
          <a:ext cx="9001000" cy="66967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reccia a destra 2">
            <a:hlinkClick r:id="rId7" action="ppaction://hlinksldjump"/>
          </p:cNvPr>
          <p:cNvSpPr/>
          <p:nvPr/>
        </p:nvSpPr>
        <p:spPr>
          <a:xfrm>
            <a:off x="831286" y="5915145"/>
            <a:ext cx="576064"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8506010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Diagramma 1"/>
          <p:cNvGraphicFramePr/>
          <p:nvPr>
            <p:extLst>
              <p:ext uri="{D42A27DB-BD31-4B8C-83A1-F6EECF244321}">
                <p14:modId xmlns:p14="http://schemas.microsoft.com/office/powerpoint/2010/main" val="1947858210"/>
              </p:ext>
            </p:extLst>
          </p:nvPr>
        </p:nvGraphicFramePr>
        <p:xfrm>
          <a:off x="-612576" y="-243408"/>
          <a:ext cx="10225136" cy="74168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reccia a sinistra 2">
            <a:hlinkClick r:id="rId7" action="ppaction://hlinksldjump"/>
          </p:cNvPr>
          <p:cNvSpPr/>
          <p:nvPr/>
        </p:nvSpPr>
        <p:spPr>
          <a:xfrm>
            <a:off x="683568" y="5877272"/>
            <a:ext cx="501086" cy="383954"/>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a:solidFill>
                <a:srgbClr val="FF0000"/>
              </a:solidFill>
            </a:endParaRPr>
          </a:p>
        </p:txBody>
      </p:sp>
    </p:spTree>
    <p:extLst>
      <p:ext uri="{BB962C8B-B14F-4D97-AF65-F5344CB8AC3E}">
        <p14:creationId xmlns:p14="http://schemas.microsoft.com/office/powerpoint/2010/main" val="14245389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040638" y="2060848"/>
            <a:ext cx="6421438" cy="2031325"/>
          </a:xfrm>
          <a:prstGeom prst="rect">
            <a:avLst/>
          </a:prstGeom>
          <a:noFill/>
        </p:spPr>
        <p:txBody>
          <a:bodyPr wrap="none" rtlCol="0">
            <a:spAutoFit/>
          </a:bodyPr>
          <a:lstStyle/>
          <a:p>
            <a:pPr marL="285750" indent="-285750">
              <a:buFont typeface="Arial" pitchFamily="34" charset="0"/>
              <a:buChar char="•"/>
            </a:pPr>
            <a:r>
              <a:rPr lang="it-IT" dirty="0" smtClean="0"/>
              <a:t>Facoltà di Ingegneria Informatica , Politecnico di Bari</a:t>
            </a:r>
          </a:p>
          <a:p>
            <a:pPr marL="285750" indent="-285750">
              <a:buFont typeface="Arial" pitchFamily="34" charset="0"/>
              <a:buChar char="•"/>
            </a:pPr>
            <a:r>
              <a:rPr lang="it-IT" dirty="0" smtClean="0"/>
              <a:t>Facoltà di Informatica e Automatica, Università Aldo Moro(</a:t>
            </a:r>
            <a:r>
              <a:rPr lang="it-IT" dirty="0" err="1" smtClean="0"/>
              <a:t>Ba</a:t>
            </a:r>
            <a:r>
              <a:rPr lang="it-IT" dirty="0" smtClean="0"/>
              <a:t>)</a:t>
            </a:r>
          </a:p>
          <a:p>
            <a:pPr marL="285750" indent="-285750">
              <a:buFont typeface="Arial" pitchFamily="34" charset="0"/>
              <a:buChar char="•"/>
            </a:pPr>
            <a:r>
              <a:rPr lang="it-IT" dirty="0" smtClean="0"/>
              <a:t>Facoltà di Marketing , </a:t>
            </a:r>
            <a:r>
              <a:rPr lang="it-IT" dirty="0"/>
              <a:t>Università Aldo Moro(</a:t>
            </a:r>
            <a:r>
              <a:rPr lang="it-IT" dirty="0" err="1"/>
              <a:t>Ba</a:t>
            </a:r>
            <a:r>
              <a:rPr lang="it-IT" dirty="0" smtClean="0"/>
              <a:t>)</a:t>
            </a:r>
          </a:p>
          <a:p>
            <a:pPr marL="285750" indent="-285750">
              <a:buFont typeface="Arial" pitchFamily="34" charset="0"/>
              <a:buChar char="•"/>
            </a:pPr>
            <a:r>
              <a:rPr lang="it-IT" dirty="0" smtClean="0"/>
              <a:t>Aziende Informatiche nelle zone limitrofe</a:t>
            </a:r>
          </a:p>
          <a:p>
            <a:pPr marL="285750" indent="-285750">
              <a:buFont typeface="Arial" pitchFamily="34" charset="0"/>
              <a:buChar char="•"/>
            </a:pPr>
            <a:r>
              <a:rPr lang="it-IT" dirty="0" smtClean="0"/>
              <a:t>Mondo digitale</a:t>
            </a:r>
          </a:p>
          <a:p>
            <a:pPr marL="285750" indent="-285750">
              <a:buFont typeface="Arial" pitchFamily="34" charset="0"/>
              <a:buChar char="•"/>
            </a:pPr>
            <a:r>
              <a:rPr lang="it-IT" dirty="0" smtClean="0"/>
              <a:t>Microsoft</a:t>
            </a:r>
          </a:p>
          <a:p>
            <a:pPr marL="285750" indent="-285750">
              <a:buFont typeface="Arial" pitchFamily="34" charset="0"/>
              <a:buChar char="•"/>
            </a:pPr>
            <a:r>
              <a:rPr lang="it-IT" dirty="0" smtClean="0"/>
              <a:t>Istituti scolastici limitrofi</a:t>
            </a:r>
            <a:endParaRPr lang="it-IT" dirty="0"/>
          </a:p>
        </p:txBody>
      </p:sp>
      <p:sp>
        <p:nvSpPr>
          <p:cNvPr id="3" name="CasellaDiTesto 2"/>
          <p:cNvSpPr txBox="1"/>
          <p:nvPr/>
        </p:nvSpPr>
        <p:spPr>
          <a:xfrm>
            <a:off x="1695628" y="764703"/>
            <a:ext cx="5180628" cy="584775"/>
          </a:xfrm>
          <a:prstGeom prst="rect">
            <a:avLst/>
          </a:prstGeom>
          <a:noFill/>
          <a:ln>
            <a:noFill/>
          </a:ln>
        </p:spPr>
        <p:txBody>
          <a:bodyPr wrap="square" rtlCol="0">
            <a:spAutoFit/>
          </a:bodyPr>
          <a:lstStyle/>
          <a:p>
            <a:r>
              <a:rPr lang="it-IT" sz="2400" dirty="0" smtClean="0"/>
              <a:t>         </a:t>
            </a:r>
            <a:r>
              <a:rPr lang="it-IT" sz="3200" b="1" dirty="0" smtClean="0">
                <a:solidFill>
                  <a:schemeClr val="accent1"/>
                </a:solidFill>
                <a:latin typeface="Aharoni" pitchFamily="2" charset="-79"/>
                <a:cs typeface="Aharoni" pitchFamily="2" charset="-79"/>
              </a:rPr>
              <a:t>POSSIBILI PARTNERS</a:t>
            </a:r>
            <a:endParaRPr lang="it-IT" sz="3200" b="1" dirty="0">
              <a:solidFill>
                <a:schemeClr val="accent1"/>
              </a:solidFill>
              <a:latin typeface="Aharoni" pitchFamily="2" charset="-79"/>
              <a:cs typeface="Aharoni" pitchFamily="2" charset="-79"/>
            </a:endParaRPr>
          </a:p>
        </p:txBody>
      </p:sp>
      <p:sp>
        <p:nvSpPr>
          <p:cNvPr id="5" name="Freccia a sinistra 4">
            <a:hlinkClick r:id="rId2" action="ppaction://hlinksldjump"/>
          </p:cNvPr>
          <p:cNvSpPr/>
          <p:nvPr/>
        </p:nvSpPr>
        <p:spPr>
          <a:xfrm>
            <a:off x="560255" y="5349302"/>
            <a:ext cx="501086" cy="383954"/>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rgbClr val="FF0000"/>
              </a:solidFill>
            </a:endParaRPr>
          </a:p>
        </p:txBody>
      </p:sp>
    </p:spTree>
    <p:extLst>
      <p:ext uri="{BB962C8B-B14F-4D97-AF65-F5344CB8AC3E}">
        <p14:creationId xmlns:p14="http://schemas.microsoft.com/office/powerpoint/2010/main" val="34876525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oli">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ngoli">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oli">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1478</TotalTime>
  <Words>1328</Words>
  <Application>Microsoft Office PowerPoint</Application>
  <PresentationFormat>Presentazione su schermo (4:3)</PresentationFormat>
  <Paragraphs>205</Paragraphs>
  <Slides>17</Slides>
  <Notes>1</Notes>
  <HiddenSlides>0</HiddenSlides>
  <MMClips>0</MMClips>
  <ScaleCrop>false</ScaleCrop>
  <HeadingPairs>
    <vt:vector size="4" baseType="variant">
      <vt:variant>
        <vt:lpstr>Tema</vt:lpstr>
      </vt:variant>
      <vt:variant>
        <vt:i4>1</vt:i4>
      </vt:variant>
      <vt:variant>
        <vt:lpstr>Titoli diapositive</vt:lpstr>
      </vt:variant>
      <vt:variant>
        <vt:i4>17</vt:i4>
      </vt:variant>
    </vt:vector>
  </HeadingPairs>
  <TitlesOfParts>
    <vt:vector size="18" baseType="lpstr">
      <vt:lpstr>Angoli</vt:lpstr>
      <vt:lpstr>Presentazione standard di PowerPoint</vt:lpstr>
      <vt:lpstr>INDICE</vt:lpstr>
      <vt:lpstr>IL PROGETTO : ABSTRACT e linee generali</vt:lpstr>
      <vt:lpstr>L’obiettivo</vt:lpstr>
      <vt:lpstr>Valenza innovativa e sociale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User-Pc</dc:creator>
  <cp:lastModifiedBy>User-Pc</cp:lastModifiedBy>
  <cp:revision>87</cp:revision>
  <dcterms:created xsi:type="dcterms:W3CDTF">2016-01-18T18:04:22Z</dcterms:created>
  <dcterms:modified xsi:type="dcterms:W3CDTF">2016-01-26T12:53:02Z</dcterms:modified>
</cp:coreProperties>
</file>