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17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18066-0C75-DD44-853B-2EBE9D97D733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AB92C-BA1B-6040-9627-8F10EF83271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39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AB92C-BA1B-6040-9627-8F10EF83271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1BF13-8CB1-2C4C-A1E8-D5A3146DF579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F7C35-22E9-914F-BEDA-1A9A01CFAD9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960171" y="1807310"/>
          <a:ext cx="69620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1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2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3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4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5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6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7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8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9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10</a:t>
                      </a:r>
                      <a:endParaRPr lang="it-IT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tangolo arrotondato 4"/>
          <p:cNvSpPr/>
          <p:nvPr/>
        </p:nvSpPr>
        <p:spPr>
          <a:xfrm>
            <a:off x="3083071" y="1586972"/>
            <a:ext cx="2679119" cy="2039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rgbClr r="0" g="0" b="0"/>
            </a:solidFill>
            <a:prstDash val="sysDash"/>
            <a:round/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Complessità del Problema</a:t>
            </a:r>
          </a:p>
          <a:p>
            <a:pPr algn="ctr"/>
            <a:endParaRPr lang="it-IT" sz="1200">
              <a:latin typeface="Times"/>
              <a:cs typeface="Times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960172" y="3169208"/>
          <a:ext cx="69620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1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2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3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4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5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6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7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8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9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10</a:t>
                      </a:r>
                      <a:endParaRPr lang="it-IT" sz="1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960172" y="4632063"/>
          <a:ext cx="69620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  <a:gridCol w="69620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1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2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3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4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5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6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7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8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err="1" smtClean="0"/>
                        <a:t>9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10</a:t>
                      </a:r>
                      <a:endParaRPr lang="it-IT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ttangolo arrotondato 11"/>
          <p:cNvSpPr/>
          <p:nvPr/>
        </p:nvSpPr>
        <p:spPr>
          <a:xfrm>
            <a:off x="2029835" y="4428107"/>
            <a:ext cx="4841062" cy="2039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rgbClr r="0" g="0" b="0"/>
            </a:solidFill>
            <a:prstDash val="sysDash"/>
            <a:round/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"/>
                <a:cs typeface="Times"/>
              </a:rPr>
              <a:t>Capacità (Attributi) del </a:t>
            </a:r>
            <a:r>
              <a:rPr lang="it-IT" sz="1200" b="1" dirty="0" err="1" smtClean="0">
                <a:solidFill>
                  <a:srgbClr val="000000"/>
                </a:solidFill>
                <a:latin typeface="Times"/>
                <a:cs typeface="Times"/>
              </a:rPr>
              <a:t>Problem-solver</a:t>
            </a:r>
            <a:r>
              <a:rPr lang="it-IT" sz="1200" b="1" dirty="0" smtClean="0">
                <a:solidFill>
                  <a:srgbClr val="000000"/>
                </a:solidFill>
                <a:latin typeface="Times"/>
                <a:cs typeface="Times"/>
              </a:rPr>
              <a:t> (Potenziale di Successo) </a:t>
            </a:r>
            <a:endParaRPr lang="it-IT" sz="1200" dirty="0">
              <a:latin typeface="Times"/>
              <a:cs typeface="Times"/>
            </a:endParaRPr>
          </a:p>
        </p:txBody>
      </p:sp>
      <p:sp>
        <p:nvSpPr>
          <p:cNvPr id="45" name="Ovale 44"/>
          <p:cNvSpPr/>
          <p:nvPr/>
        </p:nvSpPr>
        <p:spPr>
          <a:xfrm>
            <a:off x="383952" y="1809464"/>
            <a:ext cx="363693" cy="372989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Ovale 45"/>
          <p:cNvSpPr/>
          <p:nvPr/>
        </p:nvSpPr>
        <p:spPr>
          <a:xfrm>
            <a:off x="383953" y="4650599"/>
            <a:ext cx="363693" cy="372989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/>
          <p:cNvSpPr/>
          <p:nvPr/>
        </p:nvSpPr>
        <p:spPr>
          <a:xfrm>
            <a:off x="401488" y="3187744"/>
            <a:ext cx="363693" cy="372989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arrotondato 49"/>
          <p:cNvSpPr/>
          <p:nvPr/>
        </p:nvSpPr>
        <p:spPr>
          <a:xfrm>
            <a:off x="3039989" y="2948870"/>
            <a:ext cx="2679119" cy="2039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rgbClr r="0" g="0" b="0"/>
            </a:solidFill>
            <a:prstDash val="sysDash"/>
            <a:round/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Struttura del Problema</a:t>
            </a:r>
          </a:p>
          <a:p>
            <a:pPr algn="ctr"/>
            <a:endParaRPr lang="it-IT" sz="1200">
              <a:latin typeface="Times"/>
              <a:cs typeface="Times"/>
            </a:endParaRPr>
          </a:p>
        </p:txBody>
      </p:sp>
      <p:sp>
        <p:nvSpPr>
          <p:cNvPr id="51" name="CasellaDiTesto 50"/>
          <p:cNvSpPr txBox="1"/>
          <p:nvPr/>
        </p:nvSpPr>
        <p:spPr>
          <a:xfrm>
            <a:off x="1627615" y="555739"/>
            <a:ext cx="580158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Grado di Difficoltà (Rischio) di un Problema</a:t>
            </a:r>
            <a:endParaRPr lang="it-IT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960171" y="5023588"/>
            <a:ext cx="2330433" cy="27213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Bassa Capacità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3290604" y="5023588"/>
            <a:ext cx="2283600" cy="2721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Capacità Media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5574204" y="5023588"/>
            <a:ext cx="2347968" cy="2721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Alta Capacità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3065537" y="529572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3.3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5367630" y="529572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6.6</a:t>
            </a:r>
            <a:endParaRPr lang="it-IT" sz="1200" b="1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960171" y="2182453"/>
            <a:ext cx="2330433" cy="2721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Complessità Bassa 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290604" y="2182453"/>
            <a:ext cx="2283600" cy="2721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Complessità Media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574204" y="2182453"/>
            <a:ext cx="2347968" cy="27213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Complessità Alta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065537" y="2454587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3.3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67630" y="2454587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6.6</a:t>
            </a:r>
            <a:endParaRPr lang="it-IT" sz="1200" b="1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960172" y="3560733"/>
            <a:ext cx="2330433" cy="272134"/>
          </a:xfrm>
          <a:prstGeom prst="rect">
            <a:avLst/>
          </a:prstGeom>
          <a:solidFill>
            <a:srgbClr val="D7E4B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Struttura Alta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290605" y="3560733"/>
            <a:ext cx="2283600" cy="2721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Struttura Media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5574205" y="3560733"/>
            <a:ext cx="2347968" cy="27213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Struttura Bassa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065538" y="3832867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3.3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7631" y="3832867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6.6</a:t>
            </a:r>
            <a:endParaRPr lang="it-IT" sz="1200" b="1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3829129" y="5900374"/>
            <a:ext cx="1390260" cy="27213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Rischio Più Alto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3829128" y="6172508"/>
            <a:ext cx="1390261" cy="2721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Rischio Medio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3829130" y="6444642"/>
            <a:ext cx="1390260" cy="2721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chemeClr val="tx1"/>
                </a:solidFill>
                <a:latin typeface="Times"/>
                <a:cs typeface="Times"/>
              </a:rPr>
              <a:t>Rischio Più Basso</a:t>
            </a:r>
            <a:endParaRPr lang="it-IT" sz="12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7327</TotalTime>
  <Words>89</Words>
  <Application>Microsoft Office PowerPoint</Application>
  <PresentationFormat>Presentazione su schermo (4:3)</PresentationFormat>
  <Paragraphs>55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Alfonso Molina</dc:creator>
  <cp:lastModifiedBy>sony</cp:lastModifiedBy>
  <cp:revision>286</cp:revision>
  <dcterms:created xsi:type="dcterms:W3CDTF">2013-12-15T18:17:38Z</dcterms:created>
  <dcterms:modified xsi:type="dcterms:W3CDTF">2013-12-15T21:21:14Z</dcterms:modified>
</cp:coreProperties>
</file>