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2" r:id="rId2"/>
    <p:sldId id="313" r:id="rId3"/>
    <p:sldId id="324" r:id="rId4"/>
    <p:sldId id="319" r:id="rId5"/>
    <p:sldId id="318" r:id="rId6"/>
    <p:sldId id="321" r:id="rId7"/>
    <p:sldId id="320" r:id="rId8"/>
    <p:sldId id="315" r:id="rId9"/>
    <p:sldId id="323" r:id="rId10"/>
    <p:sldId id="322" r:id="rId11"/>
  </p:sldIdLst>
  <p:sldSz cx="9144000" cy="6858000" type="screen4x3"/>
  <p:notesSz cx="6858000" cy="9144000"/>
  <p:custDataLst>
    <p:tags r:id="rId14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407"/>
    <a:srgbClr val="4FD71F"/>
    <a:srgbClr val="08E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90" d="100"/>
          <a:sy n="90" d="100"/>
        </p:scale>
        <p:origin x="-1936" y="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tags" Target="tags/tag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3134-C31E-B14A-B91B-EB6445119C97}" type="datetimeFigureOut">
              <a:rPr lang="it-IT" smtClean="0"/>
              <a:pPr/>
              <a:t>05/01/14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97F6-F01B-F14E-9E17-1A0CBD1BE9B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2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05/01/14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05/01/14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05/01/14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05/01/14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05/01/14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05/01/14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05/01/14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05/01/14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05/01/14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05/01/14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05/01/14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05/01/14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7400" y="1676400"/>
            <a:ext cx="4796753" cy="724560"/>
          </a:xfrm>
        </p:spPr>
        <p:txBody>
          <a:bodyPr>
            <a:normAutofit/>
          </a:bodyPr>
          <a:lstStyle/>
          <a:p>
            <a:r>
              <a:rPr lang="it-IT" sz="3300" b="1" dirty="0" smtClean="0">
                <a:solidFill>
                  <a:srgbClr val="800000"/>
                </a:solidFill>
                <a:latin typeface="Times"/>
                <a:cs typeface="Times"/>
              </a:rPr>
              <a:t>Piano di Sviluppo</a:t>
            </a:r>
            <a:endParaRPr lang="it-IT" sz="33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" name="Immagine 3" descr="23-rrtryt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124200"/>
            <a:ext cx="3233232" cy="20110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usiness Model Stress Testi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7570"/>
            <a:ext cx="6934200" cy="679042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52600" y="6400800"/>
            <a:ext cx="525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 smtClean="0">
                <a:latin typeface="Times"/>
                <a:cs typeface="Times"/>
              </a:rPr>
              <a:t>https</a:t>
            </a:r>
            <a:r>
              <a:rPr lang="it-IT" sz="1200" dirty="0" smtClean="0">
                <a:latin typeface="Times"/>
                <a:cs typeface="Times"/>
              </a:rPr>
              <a:t>://</a:t>
            </a:r>
            <a:r>
              <a:rPr lang="it-IT" sz="1200" dirty="0" err="1" smtClean="0">
                <a:latin typeface="Times"/>
                <a:cs typeface="Times"/>
              </a:rPr>
              <a:t>play.google.com</a:t>
            </a:r>
            <a:r>
              <a:rPr lang="it-IT" sz="1200" dirty="0" smtClean="0">
                <a:latin typeface="Times"/>
                <a:cs typeface="Times"/>
              </a:rPr>
              <a:t>/</a:t>
            </a:r>
            <a:r>
              <a:rPr lang="it-IT" sz="1200" dirty="0" err="1" smtClean="0">
                <a:latin typeface="Times"/>
                <a:cs typeface="Times"/>
              </a:rPr>
              <a:t>store</a:t>
            </a:r>
            <a:r>
              <a:rPr lang="it-IT" sz="1200" dirty="0" smtClean="0">
                <a:latin typeface="Times"/>
                <a:cs typeface="Times"/>
              </a:rPr>
              <a:t>/</a:t>
            </a:r>
            <a:r>
              <a:rPr lang="it-IT" sz="1200" dirty="0" err="1" smtClean="0">
                <a:latin typeface="Times"/>
                <a:cs typeface="Times"/>
              </a:rPr>
              <a:t>apps</a:t>
            </a:r>
            <a:r>
              <a:rPr lang="it-IT" sz="1200" dirty="0" smtClean="0">
                <a:latin typeface="Times"/>
                <a:cs typeface="Times"/>
              </a:rPr>
              <a:t>/</a:t>
            </a:r>
            <a:r>
              <a:rPr lang="it-IT" sz="1200" dirty="0" err="1" smtClean="0">
                <a:latin typeface="Times"/>
                <a:cs typeface="Times"/>
              </a:rPr>
              <a:t>details</a:t>
            </a:r>
            <a:r>
              <a:rPr lang="it-IT" sz="1200" dirty="0" smtClean="0">
                <a:latin typeface="Times"/>
                <a:cs typeface="Times"/>
              </a:rPr>
              <a:t>?id=com.novay.bmroadmapp&amp;hl=it</a:t>
            </a:r>
            <a:endParaRPr lang="it-IT" sz="1200" dirty="0">
              <a:latin typeface="Times"/>
              <a:cs typeface="Time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1592424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IM Scheda Progettuale (1)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1"/>
            <a:ext cx="4396133" cy="6172200"/>
          </a:xfrm>
          <a:prstGeom prst="rect">
            <a:avLst/>
          </a:prstGeom>
        </p:spPr>
      </p:pic>
      <p:pic>
        <p:nvPicPr>
          <p:cNvPr id="7" name="Immagine 6" descr="TIM Scheda Progettuale (2)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377447" cy="61722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5257800"/>
            <a:ext cx="3581400" cy="864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hyrtual B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8212"/>
            <a:ext cx="5486400" cy="635715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534835"/>
            <a:ext cx="5638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 smtClean="0">
                <a:latin typeface="Times"/>
                <a:cs typeface="Times"/>
              </a:rPr>
              <a:t>http://</a:t>
            </a:r>
            <a:r>
              <a:rPr lang="it-IT" sz="1500" dirty="0" err="1" smtClean="0">
                <a:latin typeface="Times"/>
                <a:cs typeface="Times"/>
              </a:rPr>
              <a:t>phyrtual.org</a:t>
            </a:r>
            <a:r>
              <a:rPr lang="it-IT" sz="1500" dirty="0" smtClean="0">
                <a:latin typeface="Times"/>
                <a:cs typeface="Times"/>
              </a:rPr>
              <a:t>/</a:t>
            </a:r>
            <a:r>
              <a:rPr lang="it-IT" sz="1500" dirty="0" err="1" smtClean="0">
                <a:latin typeface="Times"/>
                <a:cs typeface="Times"/>
              </a:rPr>
              <a:t>it</a:t>
            </a:r>
            <a:r>
              <a:rPr lang="it-IT" sz="1500" dirty="0" smtClean="0">
                <a:latin typeface="Times"/>
                <a:cs typeface="Times"/>
              </a:rPr>
              <a:t>/</a:t>
            </a:r>
            <a:r>
              <a:rPr lang="it-IT" sz="1500" dirty="0" err="1" smtClean="0">
                <a:latin typeface="Times"/>
                <a:cs typeface="Times"/>
              </a:rPr>
              <a:t>node</a:t>
            </a:r>
            <a:r>
              <a:rPr lang="it-IT" sz="1500" dirty="0" smtClean="0">
                <a:latin typeface="Times"/>
                <a:cs typeface="Times"/>
              </a:rPr>
              <a:t>/</a:t>
            </a:r>
            <a:r>
              <a:rPr lang="it-IT" sz="1500" dirty="0" err="1" smtClean="0">
                <a:latin typeface="Times"/>
                <a:cs typeface="Times"/>
              </a:rPr>
              <a:t>add</a:t>
            </a:r>
            <a:r>
              <a:rPr lang="it-IT" sz="1500" dirty="0" smtClean="0">
                <a:latin typeface="Times"/>
                <a:cs typeface="Times"/>
              </a:rPr>
              <a:t>/</a:t>
            </a:r>
            <a:r>
              <a:rPr lang="it-IT" sz="1500" dirty="0" err="1" smtClean="0">
                <a:latin typeface="Times"/>
                <a:cs typeface="Times"/>
              </a:rPr>
              <a:t>development-plan-template</a:t>
            </a:r>
            <a:r>
              <a:rPr lang="it-IT" sz="1500" dirty="0" smtClean="0">
                <a:latin typeface="Times"/>
                <a:cs typeface="Times"/>
              </a:rPr>
              <a:t>?</a:t>
            </a:r>
            <a:r>
              <a:rPr lang="it-IT" sz="1500" dirty="0" err="1" smtClean="0">
                <a:latin typeface="Times"/>
                <a:cs typeface="Times"/>
              </a:rPr>
              <a:t>gids</a:t>
            </a:r>
            <a:r>
              <a:rPr lang="it-IT" sz="1500" dirty="0" smtClean="0">
                <a:latin typeface="Times"/>
                <a:cs typeface="Times"/>
              </a:rPr>
              <a:t>[]=953</a:t>
            </a:r>
            <a:endParaRPr lang="it-IT" sz="1500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ersonal-business-model-canv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128000" cy="61664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62000" y="1028343"/>
            <a:ext cx="78486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b="1" dirty="0" smtClean="0">
                <a:latin typeface="Times"/>
                <a:cs typeface="Times"/>
              </a:rPr>
              <a:t>Il </a:t>
            </a:r>
            <a:r>
              <a:rPr lang="it-IT" sz="2500" b="1" dirty="0" smtClean="0">
                <a:latin typeface="Times"/>
                <a:cs typeface="Times"/>
              </a:rPr>
              <a:t>business model </a:t>
            </a:r>
            <a:r>
              <a:rPr lang="it-IT" sz="2500" b="1" dirty="0" err="1" smtClean="0">
                <a:latin typeface="Times"/>
                <a:cs typeface="Times"/>
              </a:rPr>
              <a:t>canvas</a:t>
            </a:r>
            <a:r>
              <a:rPr lang="it-IT" sz="2500" b="1" dirty="0" smtClean="0">
                <a:latin typeface="Times"/>
                <a:cs typeface="Times"/>
              </a:rPr>
              <a:t> </a:t>
            </a:r>
            <a:r>
              <a:rPr lang="it-IT" sz="2500" b="1" dirty="0" smtClean="0">
                <a:latin typeface="Times"/>
                <a:cs typeface="Times"/>
              </a:rPr>
              <a:t>si compone di 9 sezioni:</a:t>
            </a:r>
            <a:endParaRPr lang="it-IT" sz="2500" b="1" dirty="0" smtClean="0">
              <a:latin typeface="Times"/>
              <a:cs typeface="Times"/>
            </a:endParaRPr>
          </a:p>
          <a:p>
            <a:endParaRPr lang="it-IT" sz="1500" b="1" dirty="0">
              <a:latin typeface="Times"/>
              <a:cs typeface="Times"/>
            </a:endParaRPr>
          </a:p>
          <a:p>
            <a:r>
              <a:rPr lang="it-IT" sz="1500" b="1" dirty="0">
                <a:latin typeface="Times"/>
                <a:cs typeface="Times"/>
              </a:rPr>
              <a:t>Value </a:t>
            </a:r>
            <a:r>
              <a:rPr lang="it-IT" sz="1500" b="1" dirty="0" err="1" smtClean="0">
                <a:latin typeface="Times"/>
                <a:cs typeface="Times"/>
              </a:rPr>
              <a:t>Proposition</a:t>
            </a:r>
            <a:r>
              <a:rPr lang="it-IT" sz="1500" b="1" dirty="0" smtClean="0">
                <a:latin typeface="Times"/>
                <a:cs typeface="Times"/>
              </a:rPr>
              <a:t> - </a:t>
            </a:r>
            <a:r>
              <a:rPr lang="it-IT" sz="1500" dirty="0">
                <a:latin typeface="Times"/>
                <a:cs typeface="Times"/>
              </a:rPr>
              <a:t>Come fa l'azienda a fornire valore ai propri clienti?</a:t>
            </a:r>
          </a:p>
          <a:p>
            <a:endParaRPr lang="it-IT" sz="1500" b="1" dirty="0">
              <a:latin typeface="Times"/>
              <a:cs typeface="Times"/>
            </a:endParaRPr>
          </a:p>
          <a:p>
            <a:r>
              <a:rPr lang="it-IT" sz="1500" b="1" dirty="0">
                <a:latin typeface="Times"/>
                <a:cs typeface="Times"/>
              </a:rPr>
              <a:t>Segmenti di </a:t>
            </a:r>
            <a:r>
              <a:rPr lang="it-IT" sz="1500" b="1" dirty="0" smtClean="0">
                <a:latin typeface="Times"/>
                <a:cs typeface="Times"/>
              </a:rPr>
              <a:t>clientela - </a:t>
            </a:r>
            <a:r>
              <a:rPr lang="it-IT" sz="1500" dirty="0">
                <a:latin typeface="Times"/>
                <a:cs typeface="Times"/>
              </a:rPr>
              <a:t>C</a:t>
            </a:r>
            <a:r>
              <a:rPr lang="it-IT" sz="1500" dirty="0">
                <a:latin typeface="Times"/>
                <a:cs typeface="Times"/>
              </a:rPr>
              <a:t>ome segmenta </a:t>
            </a:r>
            <a:r>
              <a:rPr lang="it-IT" sz="1500" dirty="0" smtClean="0">
                <a:latin typeface="Times"/>
                <a:cs typeface="Times"/>
              </a:rPr>
              <a:t>il mercato l’azienda?</a:t>
            </a:r>
            <a:endParaRPr lang="it-IT" sz="1500" dirty="0">
              <a:latin typeface="Times"/>
              <a:cs typeface="Times"/>
            </a:endParaRPr>
          </a:p>
          <a:p>
            <a:endParaRPr lang="it-IT" sz="1500" b="1" dirty="0">
              <a:latin typeface="Times"/>
              <a:cs typeface="Times"/>
            </a:endParaRPr>
          </a:p>
          <a:p>
            <a:r>
              <a:rPr lang="it-IT" sz="1500" b="1" dirty="0" smtClean="0">
                <a:latin typeface="Times"/>
                <a:cs typeface="Times"/>
              </a:rPr>
              <a:t>Canali - </a:t>
            </a:r>
            <a:r>
              <a:rPr lang="it-IT" sz="1500" dirty="0">
                <a:latin typeface="Times"/>
                <a:cs typeface="Times"/>
              </a:rPr>
              <a:t>Come </a:t>
            </a:r>
            <a:r>
              <a:rPr lang="it-IT" sz="1500" dirty="0">
                <a:latin typeface="Times"/>
                <a:cs typeface="Times"/>
              </a:rPr>
              <a:t>raggiungono </a:t>
            </a:r>
            <a:r>
              <a:rPr lang="it-IT" sz="1500" dirty="0">
                <a:latin typeface="Times"/>
                <a:cs typeface="Times"/>
              </a:rPr>
              <a:t>i clienti </a:t>
            </a:r>
            <a:r>
              <a:rPr lang="it-IT" sz="1500" dirty="0">
                <a:latin typeface="Times"/>
                <a:cs typeface="Times"/>
              </a:rPr>
              <a:t>(mercato</a:t>
            </a:r>
            <a:r>
              <a:rPr lang="it-IT" sz="1500" dirty="0">
                <a:latin typeface="Times"/>
                <a:cs typeface="Times"/>
              </a:rPr>
              <a:t>, </a:t>
            </a:r>
            <a:r>
              <a:rPr lang="it-IT" sz="1500" dirty="0">
                <a:latin typeface="Times"/>
                <a:cs typeface="Times"/>
              </a:rPr>
              <a:t>consegna, </a:t>
            </a:r>
            <a:r>
              <a:rPr lang="it-IT" sz="1500" dirty="0">
                <a:latin typeface="Times"/>
                <a:cs typeface="Times"/>
              </a:rPr>
              <a:t>supporto)?</a:t>
            </a:r>
          </a:p>
          <a:p>
            <a:endParaRPr lang="it-IT" sz="1500" b="1" dirty="0">
              <a:latin typeface="Times"/>
              <a:cs typeface="Times"/>
            </a:endParaRPr>
          </a:p>
          <a:p>
            <a:r>
              <a:rPr lang="it-IT" sz="1500" b="1" dirty="0">
                <a:latin typeface="Times"/>
                <a:cs typeface="Times"/>
              </a:rPr>
              <a:t>Relazioni con i clienti - </a:t>
            </a:r>
            <a:r>
              <a:rPr lang="it-IT" sz="1500" dirty="0">
                <a:latin typeface="Times"/>
                <a:cs typeface="Times"/>
              </a:rPr>
              <a:t>Come fa l'azienda a sviluppare un rapporto e fidelizzare i clienti?</a:t>
            </a:r>
          </a:p>
          <a:p>
            <a:endParaRPr lang="it-IT" sz="1500" b="1" dirty="0">
              <a:latin typeface="Times"/>
              <a:cs typeface="Times"/>
            </a:endParaRPr>
          </a:p>
          <a:p>
            <a:r>
              <a:rPr lang="it-IT" sz="1500" b="1" dirty="0">
                <a:latin typeface="Times"/>
                <a:cs typeface="Times"/>
              </a:rPr>
              <a:t>Attività </a:t>
            </a:r>
            <a:r>
              <a:rPr lang="it-IT" sz="1500" b="1" dirty="0" smtClean="0">
                <a:latin typeface="Times"/>
                <a:cs typeface="Times"/>
              </a:rPr>
              <a:t>chiave - </a:t>
            </a:r>
            <a:r>
              <a:rPr lang="it-IT" sz="1500" dirty="0">
                <a:latin typeface="Times"/>
                <a:cs typeface="Times"/>
              </a:rPr>
              <a:t>Quali azioni </a:t>
            </a:r>
            <a:r>
              <a:rPr lang="it-IT" sz="1500" dirty="0">
                <a:latin typeface="Times"/>
                <a:cs typeface="Times"/>
              </a:rPr>
              <a:t>realizza l'azienda per operare </a:t>
            </a:r>
            <a:r>
              <a:rPr lang="it-IT" sz="1500" dirty="0">
                <a:latin typeface="Times"/>
                <a:cs typeface="Times"/>
              </a:rPr>
              <a:t>con successo?</a:t>
            </a:r>
          </a:p>
          <a:p>
            <a:endParaRPr lang="it-IT" sz="1500" b="1" dirty="0">
              <a:latin typeface="Times"/>
              <a:cs typeface="Times"/>
            </a:endParaRPr>
          </a:p>
          <a:p>
            <a:r>
              <a:rPr lang="it-IT" sz="1500" b="1" dirty="0">
                <a:latin typeface="Times"/>
                <a:cs typeface="Times"/>
              </a:rPr>
              <a:t>Risorse chiave - </a:t>
            </a:r>
            <a:r>
              <a:rPr lang="it-IT" sz="1500" dirty="0">
                <a:latin typeface="Times"/>
                <a:cs typeface="Times"/>
              </a:rPr>
              <a:t>Come </a:t>
            </a:r>
            <a:r>
              <a:rPr lang="it-IT" sz="1500" dirty="0">
                <a:latin typeface="Times"/>
                <a:cs typeface="Times"/>
              </a:rPr>
              <a:t>recepisce l'azienda le </a:t>
            </a:r>
            <a:r>
              <a:rPr lang="it-IT" sz="1500" dirty="0">
                <a:latin typeface="Times"/>
                <a:cs typeface="Times"/>
              </a:rPr>
              <a:t>sue risorse per creare la propria </a:t>
            </a:r>
            <a:r>
              <a:rPr lang="it-IT" sz="1500" dirty="0" err="1">
                <a:latin typeface="Times"/>
                <a:cs typeface="Times"/>
              </a:rPr>
              <a:t>value</a:t>
            </a:r>
            <a:r>
              <a:rPr lang="it-IT" sz="1500" dirty="0">
                <a:latin typeface="Times"/>
                <a:cs typeface="Times"/>
              </a:rPr>
              <a:t> </a:t>
            </a:r>
            <a:r>
              <a:rPr lang="it-IT" sz="1500" dirty="0" err="1">
                <a:latin typeface="Times"/>
                <a:cs typeface="Times"/>
              </a:rPr>
              <a:t>proposition</a:t>
            </a:r>
            <a:r>
              <a:rPr lang="it-IT" sz="1500" dirty="0">
                <a:latin typeface="Times"/>
                <a:cs typeface="Times"/>
              </a:rPr>
              <a:t>?</a:t>
            </a:r>
          </a:p>
          <a:p>
            <a:endParaRPr lang="it-IT" sz="1500" b="1" dirty="0">
              <a:latin typeface="Times"/>
              <a:cs typeface="Times"/>
            </a:endParaRPr>
          </a:p>
          <a:p>
            <a:r>
              <a:rPr lang="it-IT" sz="1500" b="1" dirty="0">
                <a:latin typeface="Times"/>
                <a:cs typeface="Times"/>
              </a:rPr>
              <a:t>Partner </a:t>
            </a:r>
            <a:r>
              <a:rPr lang="it-IT" sz="1500" b="1" dirty="0" smtClean="0">
                <a:latin typeface="Times"/>
                <a:cs typeface="Times"/>
              </a:rPr>
              <a:t>chiave - </a:t>
            </a:r>
            <a:r>
              <a:rPr lang="it-IT" sz="1500" dirty="0">
                <a:latin typeface="Times"/>
                <a:cs typeface="Times"/>
              </a:rPr>
              <a:t>Con chi lavora l'azienda?</a:t>
            </a:r>
            <a:endParaRPr lang="it-IT" sz="1500" dirty="0">
              <a:latin typeface="Times"/>
              <a:cs typeface="Times"/>
            </a:endParaRPr>
          </a:p>
          <a:p>
            <a:endParaRPr lang="it-IT" sz="1500" b="1" dirty="0">
              <a:latin typeface="Times"/>
              <a:cs typeface="Times"/>
            </a:endParaRPr>
          </a:p>
          <a:p>
            <a:r>
              <a:rPr lang="it-IT" sz="1500" b="1" dirty="0">
                <a:latin typeface="Times"/>
                <a:cs typeface="Times"/>
              </a:rPr>
              <a:t>Flussi di reddito - </a:t>
            </a:r>
            <a:r>
              <a:rPr lang="it-IT" sz="1500" dirty="0">
                <a:latin typeface="Times"/>
                <a:cs typeface="Times"/>
              </a:rPr>
              <a:t>Quali sono tutti i settori </a:t>
            </a:r>
            <a:r>
              <a:rPr lang="it-IT" sz="1500" dirty="0">
                <a:latin typeface="Times"/>
                <a:cs typeface="Times"/>
              </a:rPr>
              <a:t>che l’azienda utilizza per </a:t>
            </a:r>
            <a:r>
              <a:rPr lang="it-IT" sz="1500" dirty="0">
                <a:latin typeface="Times"/>
                <a:cs typeface="Times"/>
              </a:rPr>
              <a:t>generare le proprie entrate?</a:t>
            </a:r>
          </a:p>
          <a:p>
            <a:endParaRPr lang="it-IT" sz="1500" b="1" dirty="0">
              <a:latin typeface="Times"/>
              <a:cs typeface="Times"/>
            </a:endParaRPr>
          </a:p>
          <a:p>
            <a:r>
              <a:rPr lang="it-IT" sz="1500" b="1" dirty="0">
                <a:latin typeface="Times"/>
                <a:cs typeface="Times"/>
              </a:rPr>
              <a:t>Struttura dei costi </a:t>
            </a:r>
            <a:r>
              <a:rPr lang="it-IT" sz="1500" b="1" smtClean="0">
                <a:latin typeface="Times"/>
                <a:cs typeface="Times"/>
              </a:rPr>
              <a:t>- </a:t>
            </a:r>
            <a:r>
              <a:rPr lang="it-IT" sz="1500" smtClean="0">
                <a:latin typeface="Times"/>
                <a:cs typeface="Times"/>
              </a:rPr>
              <a:t>Quali </a:t>
            </a:r>
            <a:r>
              <a:rPr lang="it-IT" sz="1500" dirty="0">
                <a:latin typeface="Times"/>
                <a:cs typeface="Times"/>
              </a:rPr>
              <a:t>costi </a:t>
            </a:r>
            <a:r>
              <a:rPr lang="it-IT" sz="1500" dirty="0">
                <a:latin typeface="Times"/>
                <a:cs typeface="Times"/>
              </a:rPr>
              <a:t>sostiene l’azienda?</a:t>
            </a:r>
          </a:p>
          <a:p>
            <a:endParaRPr lang="it-IT" sz="1500" dirty="0" smtClean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usinessModelCanvas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724"/>
            <a:ext cx="9144000" cy="64505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Business-Model-Canvas-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7"/>
            <a:ext cx="9144000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BusinessModelCanvas-1024x7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847"/>
            <a:ext cx="9144000" cy="643830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8600" y="633478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Times"/>
                <a:cs typeface="Times"/>
              </a:rPr>
              <a:t>http://www.leansolutions.it/management/</a:t>
            </a:r>
            <a:r>
              <a:rPr lang="it-IT" sz="1400" dirty="0" err="1" smtClean="0">
                <a:latin typeface="Times"/>
                <a:cs typeface="Times"/>
              </a:rPr>
              <a:t>modelli-di-business</a:t>
            </a:r>
            <a:r>
              <a:rPr lang="it-IT" sz="1400" dirty="0" smtClean="0">
                <a:latin typeface="Times"/>
                <a:cs typeface="Times"/>
              </a:rPr>
              <a:t>/un-esempio-di-business-model-canvas-lavaggio-self-service-e-toelettatura-cani</a:t>
            </a:r>
            <a:endParaRPr lang="it-IT" sz="1400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729592" cy="51816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33400" y="6019800"/>
            <a:ext cx="7620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 err="1" smtClean="0">
                <a:latin typeface="Times"/>
                <a:cs typeface="Times"/>
              </a:rPr>
              <a:t>https</a:t>
            </a:r>
            <a:r>
              <a:rPr lang="it-IT" sz="1500" dirty="0" smtClean="0">
                <a:latin typeface="Times"/>
                <a:cs typeface="Times"/>
              </a:rPr>
              <a:t>://</a:t>
            </a:r>
            <a:r>
              <a:rPr lang="it-IT" sz="1500" dirty="0" err="1" smtClean="0">
                <a:latin typeface="Times"/>
                <a:cs typeface="Times"/>
              </a:rPr>
              <a:t>play.google.com</a:t>
            </a:r>
            <a:r>
              <a:rPr lang="it-IT" sz="1500" dirty="0" smtClean="0">
                <a:latin typeface="Times"/>
                <a:cs typeface="Times"/>
              </a:rPr>
              <a:t>/</a:t>
            </a:r>
            <a:r>
              <a:rPr lang="it-IT" sz="1500" dirty="0" err="1" smtClean="0">
                <a:latin typeface="Times"/>
                <a:cs typeface="Times"/>
              </a:rPr>
              <a:t>store</a:t>
            </a:r>
            <a:r>
              <a:rPr lang="it-IT" sz="1500" dirty="0" smtClean="0">
                <a:latin typeface="Times"/>
                <a:cs typeface="Times"/>
              </a:rPr>
              <a:t>/</a:t>
            </a:r>
            <a:r>
              <a:rPr lang="it-IT" sz="1500" dirty="0" err="1" smtClean="0">
                <a:latin typeface="Times"/>
                <a:cs typeface="Times"/>
              </a:rPr>
              <a:t>apps</a:t>
            </a:r>
            <a:r>
              <a:rPr lang="it-IT" sz="1500" dirty="0" smtClean="0">
                <a:latin typeface="Times"/>
                <a:cs typeface="Times"/>
              </a:rPr>
              <a:t>/</a:t>
            </a:r>
            <a:r>
              <a:rPr lang="it-IT" sz="1500" dirty="0" err="1" smtClean="0">
                <a:latin typeface="Times"/>
                <a:cs typeface="Times"/>
              </a:rPr>
              <a:t>details</a:t>
            </a:r>
            <a:r>
              <a:rPr lang="it-IT" sz="1500" dirty="0" smtClean="0">
                <a:latin typeface="Times"/>
                <a:cs typeface="Times"/>
              </a:rPr>
              <a:t>?id=com.thirdmobile.modelcanvas&amp;hl=it</a:t>
            </a:r>
            <a:endParaRPr lang="it-IT" sz="1500" dirty="0">
              <a:latin typeface="Times"/>
              <a:cs typeface="Time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228</Words>
  <Application>Microsoft Macintosh PowerPoint</Application>
  <PresentationFormat>Presentazione su schermo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Fondazione Mondo Digitale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Alessia Bianco</cp:lastModifiedBy>
  <cp:revision>223</cp:revision>
  <dcterms:created xsi:type="dcterms:W3CDTF">2013-12-15T20:40:47Z</dcterms:created>
  <dcterms:modified xsi:type="dcterms:W3CDTF">2014-01-05T19:26:27Z</dcterms:modified>
</cp:coreProperties>
</file>