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6" r:id="rId2"/>
    <p:sldId id="266" r:id="rId3"/>
    <p:sldId id="269" r:id="rId4"/>
    <p:sldId id="265" r:id="rId5"/>
    <p:sldId id="258" r:id="rId6"/>
    <p:sldId id="268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76" autoAdjust="0"/>
  </p:normalViewPr>
  <p:slideViewPr>
    <p:cSldViewPr>
      <p:cViewPr>
        <p:scale>
          <a:sx n="82" d="100"/>
          <a:sy n="82" d="100"/>
        </p:scale>
        <p:origin x="-720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E8622D-9480-4F4A-B763-FAB0FD16BECF}" type="doc">
      <dgm:prSet loTypeId="urn:microsoft.com/office/officeart/2005/8/layout/cycle5" loCatId="cycle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270256DD-B292-4F09-BE0D-AC74E33A2377}">
      <dgm:prSet phldrT="[Testo]" custT="1"/>
      <dgm:spPr/>
      <dgm:t>
        <a:bodyPr/>
        <a:lstStyle/>
        <a:p>
          <a:r>
            <a:rPr lang="it-IT" sz="25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OTTENIMENTO DEL PROGETTO</a:t>
          </a:r>
        </a:p>
      </dgm:t>
    </dgm:pt>
    <dgm:pt modelId="{E4A4853D-64F6-416B-BDD1-2C0241194235}" type="parTrans" cxnId="{2562BC3E-D80B-4C9E-ABAE-9E3896FE9AC7}">
      <dgm:prSet/>
      <dgm:spPr/>
      <dgm:t>
        <a:bodyPr/>
        <a:lstStyle/>
        <a:p>
          <a:endParaRPr lang="it-IT" sz="1800"/>
        </a:p>
      </dgm:t>
    </dgm:pt>
    <dgm:pt modelId="{AA98DCC4-FE3D-46C1-814E-30C2A7C2FB25}" type="sibTrans" cxnId="{2562BC3E-D80B-4C9E-ABAE-9E3896FE9AC7}">
      <dgm:prSet/>
      <dgm:spPr/>
      <dgm:t>
        <a:bodyPr/>
        <a:lstStyle/>
        <a:p>
          <a:endParaRPr lang="it-IT" sz="1800" dirty="0"/>
        </a:p>
      </dgm:t>
    </dgm:pt>
    <dgm:pt modelId="{14967DCA-3CE8-4472-8BB5-BDFE575FB8A9}">
      <dgm:prSet phldrT="[Testo]" custT="1"/>
      <dgm:spPr/>
      <dgm:t>
        <a:bodyPr/>
        <a:lstStyle/>
        <a:p>
          <a:r>
            <a:rPr lang="it-IT" sz="1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Svolgere le fasi per il piano di sviluppo</a:t>
          </a:r>
        </a:p>
      </dgm:t>
    </dgm:pt>
    <dgm:pt modelId="{0C0E85BF-C2CF-449E-9258-B85E0C499473}" type="parTrans" cxnId="{9E7A1A27-949D-4A1A-85B2-87A4336931DA}">
      <dgm:prSet/>
      <dgm:spPr/>
      <dgm:t>
        <a:bodyPr/>
        <a:lstStyle/>
        <a:p>
          <a:endParaRPr lang="it-IT" sz="1800"/>
        </a:p>
      </dgm:t>
    </dgm:pt>
    <dgm:pt modelId="{E7FCB4AD-C3A8-4AAF-AA20-4EE41CFFADBD}" type="sibTrans" cxnId="{9E7A1A27-949D-4A1A-85B2-87A4336931DA}">
      <dgm:prSet/>
      <dgm:spPr/>
      <dgm:t>
        <a:bodyPr/>
        <a:lstStyle/>
        <a:p>
          <a:endParaRPr lang="it-IT" sz="1800" dirty="0"/>
        </a:p>
      </dgm:t>
    </dgm:pt>
    <dgm:pt modelId="{8E78E8B2-419A-4051-9177-C85C23A639E0}">
      <dgm:prSet phldrT="[Testo]" custT="1"/>
      <dgm:spPr/>
      <dgm:t>
        <a:bodyPr/>
        <a:lstStyle/>
        <a:p>
          <a:r>
            <a:rPr lang="it-IT" sz="1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Analisi del parco (ideazione impianto)</a:t>
          </a:r>
        </a:p>
      </dgm:t>
    </dgm:pt>
    <dgm:pt modelId="{87A18380-417A-42CF-A476-04C87F7B317F}" type="parTrans" cxnId="{E138FFE4-C7B0-420D-8185-34D794C88FC6}">
      <dgm:prSet/>
      <dgm:spPr/>
      <dgm:t>
        <a:bodyPr/>
        <a:lstStyle/>
        <a:p>
          <a:endParaRPr lang="it-IT" sz="1800"/>
        </a:p>
      </dgm:t>
    </dgm:pt>
    <dgm:pt modelId="{B1A6A3CC-537E-4966-A3BB-4308297402BD}" type="sibTrans" cxnId="{E138FFE4-C7B0-420D-8185-34D794C88FC6}">
      <dgm:prSet/>
      <dgm:spPr/>
      <dgm:t>
        <a:bodyPr/>
        <a:lstStyle/>
        <a:p>
          <a:endParaRPr lang="it-IT" sz="1800" dirty="0"/>
        </a:p>
      </dgm:t>
    </dgm:pt>
    <dgm:pt modelId="{65052628-4D86-46BE-96C4-6D3C0613BB17}">
      <dgm:prSet phldrT="[Testo]" custT="1"/>
      <dgm:spPr/>
      <dgm:t>
        <a:bodyPr/>
        <a:lstStyle/>
        <a:p>
          <a:r>
            <a:rPr lang="it-IT" sz="1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Riprese Video a Villa </a:t>
          </a:r>
          <a:r>
            <a:rPr lang="it-IT" sz="1600" b="1" dirty="0" err="1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Pamphili</a:t>
          </a:r>
          <a:endParaRPr lang="it-IT" sz="1600" b="1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40789C80-4B58-4EAC-BDF3-3891572CB1C5}" type="parTrans" cxnId="{EFD460F4-B1B7-4E09-BAFB-E587597431C1}">
      <dgm:prSet/>
      <dgm:spPr/>
      <dgm:t>
        <a:bodyPr/>
        <a:lstStyle/>
        <a:p>
          <a:endParaRPr lang="it-IT" sz="1800"/>
        </a:p>
      </dgm:t>
    </dgm:pt>
    <dgm:pt modelId="{C4C6CB5D-7457-43BD-B5FA-6E4EEB8ABF6E}" type="sibTrans" cxnId="{EFD460F4-B1B7-4E09-BAFB-E587597431C1}">
      <dgm:prSet/>
      <dgm:spPr/>
      <dgm:t>
        <a:bodyPr/>
        <a:lstStyle/>
        <a:p>
          <a:endParaRPr lang="it-IT" sz="1800"/>
        </a:p>
      </dgm:t>
    </dgm:pt>
    <dgm:pt modelId="{3FF2DD63-F14B-4A96-BD72-6192CD82F6F8}">
      <dgm:prSet custT="1"/>
      <dgm:spPr/>
      <dgm:t>
        <a:bodyPr/>
        <a:lstStyle/>
        <a:p>
          <a:r>
            <a:rPr lang="it-IT" sz="1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Pubblicazione</a:t>
          </a:r>
        </a:p>
        <a:p>
          <a:r>
            <a:rPr lang="it-IT" sz="1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su </a:t>
          </a:r>
          <a:r>
            <a:rPr lang="it-IT" sz="1600" b="1" dirty="0" err="1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Phyrtual.org</a:t>
          </a:r>
          <a:endParaRPr lang="it-IT" sz="1600" b="1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gm:t>
    </dgm:pt>
    <dgm:pt modelId="{95A2B595-10C5-4A41-8689-070E632D6848}" type="parTrans" cxnId="{2CD9A4BE-FA67-4980-99EB-36B0FAD87509}">
      <dgm:prSet/>
      <dgm:spPr/>
      <dgm:t>
        <a:bodyPr/>
        <a:lstStyle/>
        <a:p>
          <a:endParaRPr lang="it-IT" sz="1800"/>
        </a:p>
      </dgm:t>
    </dgm:pt>
    <dgm:pt modelId="{AF819D88-99CC-4EBE-904B-22E8C98E48AD}" type="sibTrans" cxnId="{2CD9A4BE-FA67-4980-99EB-36B0FAD87509}">
      <dgm:prSet/>
      <dgm:spPr/>
      <dgm:t>
        <a:bodyPr/>
        <a:lstStyle/>
        <a:p>
          <a:endParaRPr lang="it-IT" sz="1800"/>
        </a:p>
      </dgm:t>
    </dgm:pt>
    <dgm:pt modelId="{FA406139-0DCA-476D-B206-68507E627F7C}">
      <dgm:prSet phldrT="[Testo]" custT="1"/>
      <dgm:spPr/>
      <dgm:t>
        <a:bodyPr/>
        <a:lstStyle/>
        <a:p>
          <a:r>
            <a:rPr lang="it-IT" sz="16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Montaggio e creazione video</a:t>
          </a:r>
        </a:p>
      </dgm:t>
    </dgm:pt>
    <dgm:pt modelId="{A193A88F-7F68-4399-B77F-03EEB9121B06}" type="parTrans" cxnId="{17965D5D-772C-4E8E-BFE1-370234F99330}">
      <dgm:prSet/>
      <dgm:spPr/>
      <dgm:t>
        <a:bodyPr/>
        <a:lstStyle/>
        <a:p>
          <a:endParaRPr lang="it-IT"/>
        </a:p>
      </dgm:t>
    </dgm:pt>
    <dgm:pt modelId="{AE9F0342-02F7-431B-9C6E-981C149C05C8}" type="sibTrans" cxnId="{17965D5D-772C-4E8E-BFE1-370234F99330}">
      <dgm:prSet/>
      <dgm:spPr/>
      <dgm:t>
        <a:bodyPr/>
        <a:lstStyle/>
        <a:p>
          <a:endParaRPr lang="it-IT"/>
        </a:p>
      </dgm:t>
    </dgm:pt>
    <dgm:pt modelId="{CB9100F7-F4D9-4856-932B-721917A1E4C9}" type="pres">
      <dgm:prSet presAssocID="{28E8622D-9480-4F4A-B763-FAB0FD16BEC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8A79A6B-ED04-42FE-A9B6-E588D73B4398}" type="pres">
      <dgm:prSet presAssocID="{270256DD-B292-4F09-BE0D-AC74E33A2377}" presName="node" presStyleLbl="node1" presStyleIdx="0" presStyleCnt="6" custScaleX="199207" custScaleY="165553" custRadScaleRad="6371" custRadScaleInc="-87312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A27B1E9-AC14-4A11-8A66-8DE3EFC2524C}" type="pres">
      <dgm:prSet presAssocID="{270256DD-B292-4F09-BE0D-AC74E33A2377}" presName="spNode" presStyleCnt="0"/>
      <dgm:spPr/>
      <dgm:t>
        <a:bodyPr/>
        <a:lstStyle/>
        <a:p>
          <a:endParaRPr lang="it-IT"/>
        </a:p>
      </dgm:t>
    </dgm:pt>
    <dgm:pt modelId="{BB6591FD-2E3C-4A1E-B34B-3997BCB9F94C}" type="pres">
      <dgm:prSet presAssocID="{AA98DCC4-FE3D-46C1-814E-30C2A7C2FB25}" presName="sibTrans" presStyleLbl="sibTrans1D1" presStyleIdx="0" presStyleCnt="6"/>
      <dgm:spPr/>
      <dgm:t>
        <a:bodyPr/>
        <a:lstStyle/>
        <a:p>
          <a:endParaRPr lang="it-IT"/>
        </a:p>
      </dgm:t>
    </dgm:pt>
    <dgm:pt modelId="{046046B0-692B-41CB-A39F-BB2A5ADA6EAA}" type="pres">
      <dgm:prSet presAssocID="{14967DCA-3CE8-4472-8BB5-BDFE575FB8A9}" presName="node" presStyleLbl="node1" presStyleIdx="1" presStyleCnt="6" custScaleX="133234" custScaleY="120389" custRadScaleRad="125800" custRadScaleInc="-1837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8D1F14F-51D3-4956-909A-951913D2E45A}" type="pres">
      <dgm:prSet presAssocID="{14967DCA-3CE8-4472-8BB5-BDFE575FB8A9}" presName="spNode" presStyleCnt="0"/>
      <dgm:spPr/>
      <dgm:t>
        <a:bodyPr/>
        <a:lstStyle/>
        <a:p>
          <a:endParaRPr lang="it-IT"/>
        </a:p>
      </dgm:t>
    </dgm:pt>
    <dgm:pt modelId="{CFA72428-077B-4CB9-BA37-79562BD09234}" type="pres">
      <dgm:prSet presAssocID="{E7FCB4AD-C3A8-4AAF-AA20-4EE41CFFADBD}" presName="sibTrans" presStyleLbl="sibTrans1D1" presStyleIdx="1" presStyleCnt="6"/>
      <dgm:spPr/>
      <dgm:t>
        <a:bodyPr/>
        <a:lstStyle/>
        <a:p>
          <a:endParaRPr lang="it-IT"/>
        </a:p>
      </dgm:t>
    </dgm:pt>
    <dgm:pt modelId="{7B500AFA-9A54-43AF-8BFE-8CE1CC6AC5E9}" type="pres">
      <dgm:prSet presAssocID="{8E78E8B2-419A-4051-9177-C85C23A639E0}" presName="node" presStyleLbl="node1" presStyleIdx="2" presStyleCnt="6" custScaleX="130655" custScaleY="125742" custRadScaleRad="128813" custRadScaleInc="-3580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C1B76FC-CA73-4A74-AB69-5D1D4CADA8D4}" type="pres">
      <dgm:prSet presAssocID="{8E78E8B2-419A-4051-9177-C85C23A639E0}" presName="spNode" presStyleCnt="0"/>
      <dgm:spPr/>
      <dgm:t>
        <a:bodyPr/>
        <a:lstStyle/>
        <a:p>
          <a:endParaRPr lang="it-IT"/>
        </a:p>
      </dgm:t>
    </dgm:pt>
    <dgm:pt modelId="{6B20853D-D9EA-44AA-938C-982E1971CE37}" type="pres">
      <dgm:prSet presAssocID="{B1A6A3CC-537E-4966-A3BB-4308297402BD}" presName="sibTrans" presStyleLbl="sibTrans1D1" presStyleIdx="2" presStyleCnt="6"/>
      <dgm:spPr/>
      <dgm:t>
        <a:bodyPr/>
        <a:lstStyle/>
        <a:p>
          <a:endParaRPr lang="it-IT"/>
        </a:p>
      </dgm:t>
    </dgm:pt>
    <dgm:pt modelId="{21BE309B-7501-4218-91D4-22190C924328}" type="pres">
      <dgm:prSet presAssocID="{65052628-4D86-46BE-96C4-6D3C0613BB17}" presName="node" presStyleLbl="node1" presStyleIdx="3" presStyleCnt="6" custScaleX="133521" custScaleY="128460" custRadScaleRad="9313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42ABB29-AE48-45F5-88E2-8692FBB6601E}" type="pres">
      <dgm:prSet presAssocID="{65052628-4D86-46BE-96C4-6D3C0613BB17}" presName="spNode" presStyleCnt="0"/>
      <dgm:spPr/>
      <dgm:t>
        <a:bodyPr/>
        <a:lstStyle/>
        <a:p>
          <a:endParaRPr lang="it-IT"/>
        </a:p>
      </dgm:t>
    </dgm:pt>
    <dgm:pt modelId="{A82D81C7-AA67-4F68-A7C9-29C3C8D33EA2}" type="pres">
      <dgm:prSet presAssocID="{C4C6CB5D-7457-43BD-B5FA-6E4EEB8ABF6E}" presName="sibTrans" presStyleLbl="sibTrans1D1" presStyleIdx="3" presStyleCnt="6"/>
      <dgm:spPr/>
      <dgm:t>
        <a:bodyPr/>
        <a:lstStyle/>
        <a:p>
          <a:endParaRPr lang="it-IT"/>
        </a:p>
      </dgm:t>
    </dgm:pt>
    <dgm:pt modelId="{42C74BA7-2866-4887-96F9-FE1CC9AF4A64}" type="pres">
      <dgm:prSet presAssocID="{FA406139-0DCA-476D-B206-68507E627F7C}" presName="node" presStyleLbl="node1" presStyleIdx="4" presStyleCnt="6" custScaleX="117395" custScaleY="105959" custRadScaleRad="126553" custRadScaleInc="3364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4CE65D4-E485-4815-BC40-3ED95513ACCF}" type="pres">
      <dgm:prSet presAssocID="{FA406139-0DCA-476D-B206-68507E627F7C}" presName="spNode" presStyleCnt="0"/>
      <dgm:spPr/>
    </dgm:pt>
    <dgm:pt modelId="{ED68D2F5-B5EB-4FBC-B693-61BA76E92D3C}" type="pres">
      <dgm:prSet presAssocID="{AE9F0342-02F7-431B-9C6E-981C149C05C8}" presName="sibTrans" presStyleLbl="sibTrans1D1" presStyleIdx="4" presStyleCnt="6"/>
      <dgm:spPr/>
      <dgm:t>
        <a:bodyPr/>
        <a:lstStyle/>
        <a:p>
          <a:endParaRPr lang="it-IT"/>
        </a:p>
      </dgm:t>
    </dgm:pt>
    <dgm:pt modelId="{4A8E66B0-6469-4655-B44C-BC2E74A7C7FE}" type="pres">
      <dgm:prSet presAssocID="{3FF2DD63-F14B-4A96-BD72-6192CD82F6F8}" presName="node" presStyleLbl="node1" presStyleIdx="5" presStyleCnt="6" custScaleX="121333" custScaleY="105843" custRadScaleRad="117231" custRadScaleInc="1924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9EA2B6D-A7D5-459A-B407-74691CFC2751}" type="pres">
      <dgm:prSet presAssocID="{3FF2DD63-F14B-4A96-BD72-6192CD82F6F8}" presName="spNode" presStyleCnt="0"/>
      <dgm:spPr/>
      <dgm:t>
        <a:bodyPr/>
        <a:lstStyle/>
        <a:p>
          <a:endParaRPr lang="it-IT"/>
        </a:p>
      </dgm:t>
    </dgm:pt>
    <dgm:pt modelId="{49BCD19D-56D4-4200-B7E9-3E150CA1D270}" type="pres">
      <dgm:prSet presAssocID="{AF819D88-99CC-4EBE-904B-22E8C98E48AD}" presName="sibTrans" presStyleLbl="sibTrans1D1" presStyleIdx="5" presStyleCnt="6"/>
      <dgm:spPr/>
      <dgm:t>
        <a:bodyPr/>
        <a:lstStyle/>
        <a:p>
          <a:endParaRPr lang="it-IT"/>
        </a:p>
      </dgm:t>
    </dgm:pt>
  </dgm:ptLst>
  <dgm:cxnLst>
    <dgm:cxn modelId="{DF15A13D-4CBB-4868-ACCF-32B1EDBCD531}" type="presOf" srcId="{FA406139-0DCA-476D-B206-68507E627F7C}" destId="{42C74BA7-2866-4887-96F9-FE1CC9AF4A64}" srcOrd="0" destOrd="0" presId="urn:microsoft.com/office/officeart/2005/8/layout/cycle5"/>
    <dgm:cxn modelId="{73D3C5DF-4B17-40E6-8143-FD9598AE4F0E}" type="presOf" srcId="{AE9F0342-02F7-431B-9C6E-981C149C05C8}" destId="{ED68D2F5-B5EB-4FBC-B693-61BA76E92D3C}" srcOrd="0" destOrd="0" presId="urn:microsoft.com/office/officeart/2005/8/layout/cycle5"/>
    <dgm:cxn modelId="{1AD5C840-CF43-4034-92D2-089A412C6262}" type="presOf" srcId="{65052628-4D86-46BE-96C4-6D3C0613BB17}" destId="{21BE309B-7501-4218-91D4-22190C924328}" srcOrd="0" destOrd="0" presId="urn:microsoft.com/office/officeart/2005/8/layout/cycle5"/>
    <dgm:cxn modelId="{2CD9A4BE-FA67-4980-99EB-36B0FAD87509}" srcId="{28E8622D-9480-4F4A-B763-FAB0FD16BECF}" destId="{3FF2DD63-F14B-4A96-BD72-6192CD82F6F8}" srcOrd="5" destOrd="0" parTransId="{95A2B595-10C5-4A41-8689-070E632D6848}" sibTransId="{AF819D88-99CC-4EBE-904B-22E8C98E48AD}"/>
    <dgm:cxn modelId="{A65DA2F7-95F8-4DF4-9C72-E43863ADC933}" type="presOf" srcId="{B1A6A3CC-537E-4966-A3BB-4308297402BD}" destId="{6B20853D-D9EA-44AA-938C-982E1971CE37}" srcOrd="0" destOrd="0" presId="urn:microsoft.com/office/officeart/2005/8/layout/cycle5"/>
    <dgm:cxn modelId="{E138FFE4-C7B0-420D-8185-34D794C88FC6}" srcId="{28E8622D-9480-4F4A-B763-FAB0FD16BECF}" destId="{8E78E8B2-419A-4051-9177-C85C23A639E0}" srcOrd="2" destOrd="0" parTransId="{87A18380-417A-42CF-A476-04C87F7B317F}" sibTransId="{B1A6A3CC-537E-4966-A3BB-4308297402BD}"/>
    <dgm:cxn modelId="{8BAD6C1A-3B2C-4D2C-8B4B-3837B7ED8CE5}" type="presOf" srcId="{28E8622D-9480-4F4A-B763-FAB0FD16BECF}" destId="{CB9100F7-F4D9-4856-932B-721917A1E4C9}" srcOrd="0" destOrd="0" presId="urn:microsoft.com/office/officeart/2005/8/layout/cycle5"/>
    <dgm:cxn modelId="{E2F63F70-26D2-4243-9878-1318C8ADB520}" type="presOf" srcId="{270256DD-B292-4F09-BE0D-AC74E33A2377}" destId="{88A79A6B-ED04-42FE-A9B6-E588D73B4398}" srcOrd="0" destOrd="0" presId="urn:microsoft.com/office/officeart/2005/8/layout/cycle5"/>
    <dgm:cxn modelId="{95CA40CB-0679-4529-9E04-49BA57A93B29}" type="presOf" srcId="{3FF2DD63-F14B-4A96-BD72-6192CD82F6F8}" destId="{4A8E66B0-6469-4655-B44C-BC2E74A7C7FE}" srcOrd="0" destOrd="0" presId="urn:microsoft.com/office/officeart/2005/8/layout/cycle5"/>
    <dgm:cxn modelId="{A4C06C4D-8E7D-4E6E-BE3F-86DDDF5BFFD4}" type="presOf" srcId="{14967DCA-3CE8-4472-8BB5-BDFE575FB8A9}" destId="{046046B0-692B-41CB-A39F-BB2A5ADA6EAA}" srcOrd="0" destOrd="0" presId="urn:microsoft.com/office/officeart/2005/8/layout/cycle5"/>
    <dgm:cxn modelId="{9E7A1A27-949D-4A1A-85B2-87A4336931DA}" srcId="{28E8622D-9480-4F4A-B763-FAB0FD16BECF}" destId="{14967DCA-3CE8-4472-8BB5-BDFE575FB8A9}" srcOrd="1" destOrd="0" parTransId="{0C0E85BF-C2CF-449E-9258-B85E0C499473}" sibTransId="{E7FCB4AD-C3A8-4AAF-AA20-4EE41CFFADBD}"/>
    <dgm:cxn modelId="{10FAE7D6-42B1-4530-BDCC-BD5B601E1EBB}" type="presOf" srcId="{E7FCB4AD-C3A8-4AAF-AA20-4EE41CFFADBD}" destId="{CFA72428-077B-4CB9-BA37-79562BD09234}" srcOrd="0" destOrd="0" presId="urn:microsoft.com/office/officeart/2005/8/layout/cycle5"/>
    <dgm:cxn modelId="{E10E7392-3996-451E-9016-9272D140AEDF}" type="presOf" srcId="{AA98DCC4-FE3D-46C1-814E-30C2A7C2FB25}" destId="{BB6591FD-2E3C-4A1E-B34B-3997BCB9F94C}" srcOrd="0" destOrd="0" presId="urn:microsoft.com/office/officeart/2005/8/layout/cycle5"/>
    <dgm:cxn modelId="{55BD726C-EF8F-4353-B6D6-7AB372E291F8}" type="presOf" srcId="{8E78E8B2-419A-4051-9177-C85C23A639E0}" destId="{7B500AFA-9A54-43AF-8BFE-8CE1CC6AC5E9}" srcOrd="0" destOrd="0" presId="urn:microsoft.com/office/officeart/2005/8/layout/cycle5"/>
    <dgm:cxn modelId="{EFD460F4-B1B7-4E09-BAFB-E587597431C1}" srcId="{28E8622D-9480-4F4A-B763-FAB0FD16BECF}" destId="{65052628-4D86-46BE-96C4-6D3C0613BB17}" srcOrd="3" destOrd="0" parTransId="{40789C80-4B58-4EAC-BDF3-3891572CB1C5}" sibTransId="{C4C6CB5D-7457-43BD-B5FA-6E4EEB8ABF6E}"/>
    <dgm:cxn modelId="{17965D5D-772C-4E8E-BFE1-370234F99330}" srcId="{28E8622D-9480-4F4A-B763-FAB0FD16BECF}" destId="{FA406139-0DCA-476D-B206-68507E627F7C}" srcOrd="4" destOrd="0" parTransId="{A193A88F-7F68-4399-B77F-03EEB9121B06}" sibTransId="{AE9F0342-02F7-431B-9C6E-981C149C05C8}"/>
    <dgm:cxn modelId="{2562BC3E-D80B-4C9E-ABAE-9E3896FE9AC7}" srcId="{28E8622D-9480-4F4A-B763-FAB0FD16BECF}" destId="{270256DD-B292-4F09-BE0D-AC74E33A2377}" srcOrd="0" destOrd="0" parTransId="{E4A4853D-64F6-416B-BDD1-2C0241194235}" sibTransId="{AA98DCC4-FE3D-46C1-814E-30C2A7C2FB25}"/>
    <dgm:cxn modelId="{0F3E73C4-5F86-430D-AD7C-D21137F4F067}" type="presOf" srcId="{AF819D88-99CC-4EBE-904B-22E8C98E48AD}" destId="{49BCD19D-56D4-4200-B7E9-3E150CA1D270}" srcOrd="0" destOrd="0" presId="urn:microsoft.com/office/officeart/2005/8/layout/cycle5"/>
    <dgm:cxn modelId="{67167A38-B295-4195-93D5-6E9E74632FC3}" type="presOf" srcId="{C4C6CB5D-7457-43BD-B5FA-6E4EEB8ABF6E}" destId="{A82D81C7-AA67-4F68-A7C9-29C3C8D33EA2}" srcOrd="0" destOrd="0" presId="urn:microsoft.com/office/officeart/2005/8/layout/cycle5"/>
    <dgm:cxn modelId="{C4687495-F6AF-4AB8-A7F6-A1AB48949A07}" type="presParOf" srcId="{CB9100F7-F4D9-4856-932B-721917A1E4C9}" destId="{88A79A6B-ED04-42FE-A9B6-E588D73B4398}" srcOrd="0" destOrd="0" presId="urn:microsoft.com/office/officeart/2005/8/layout/cycle5"/>
    <dgm:cxn modelId="{4E9A19DB-415D-45D0-962D-DB4553C6BA2D}" type="presParOf" srcId="{CB9100F7-F4D9-4856-932B-721917A1E4C9}" destId="{CA27B1E9-AC14-4A11-8A66-8DE3EFC2524C}" srcOrd="1" destOrd="0" presId="urn:microsoft.com/office/officeart/2005/8/layout/cycle5"/>
    <dgm:cxn modelId="{5323B104-F3CD-49D5-83DA-493AAA03570C}" type="presParOf" srcId="{CB9100F7-F4D9-4856-932B-721917A1E4C9}" destId="{BB6591FD-2E3C-4A1E-B34B-3997BCB9F94C}" srcOrd="2" destOrd="0" presId="urn:microsoft.com/office/officeart/2005/8/layout/cycle5"/>
    <dgm:cxn modelId="{0DD33FDC-83B4-486A-94C4-4CB0C2F7E3C0}" type="presParOf" srcId="{CB9100F7-F4D9-4856-932B-721917A1E4C9}" destId="{046046B0-692B-41CB-A39F-BB2A5ADA6EAA}" srcOrd="3" destOrd="0" presId="urn:microsoft.com/office/officeart/2005/8/layout/cycle5"/>
    <dgm:cxn modelId="{3EFD7950-D9C1-493C-BCC5-8ED421C5525E}" type="presParOf" srcId="{CB9100F7-F4D9-4856-932B-721917A1E4C9}" destId="{28D1F14F-51D3-4956-909A-951913D2E45A}" srcOrd="4" destOrd="0" presId="urn:microsoft.com/office/officeart/2005/8/layout/cycle5"/>
    <dgm:cxn modelId="{C3566B3A-2122-4858-882C-064FEA7FE085}" type="presParOf" srcId="{CB9100F7-F4D9-4856-932B-721917A1E4C9}" destId="{CFA72428-077B-4CB9-BA37-79562BD09234}" srcOrd="5" destOrd="0" presId="urn:microsoft.com/office/officeart/2005/8/layout/cycle5"/>
    <dgm:cxn modelId="{97013FA9-B447-4484-991E-AB56FAE481A6}" type="presParOf" srcId="{CB9100F7-F4D9-4856-932B-721917A1E4C9}" destId="{7B500AFA-9A54-43AF-8BFE-8CE1CC6AC5E9}" srcOrd="6" destOrd="0" presId="urn:microsoft.com/office/officeart/2005/8/layout/cycle5"/>
    <dgm:cxn modelId="{68612E36-B57B-41ED-B652-17BE7A0E411E}" type="presParOf" srcId="{CB9100F7-F4D9-4856-932B-721917A1E4C9}" destId="{DC1B76FC-CA73-4A74-AB69-5D1D4CADA8D4}" srcOrd="7" destOrd="0" presId="urn:microsoft.com/office/officeart/2005/8/layout/cycle5"/>
    <dgm:cxn modelId="{26637839-7B07-4DE6-B21C-CDCA5802B86B}" type="presParOf" srcId="{CB9100F7-F4D9-4856-932B-721917A1E4C9}" destId="{6B20853D-D9EA-44AA-938C-982E1971CE37}" srcOrd="8" destOrd="0" presId="urn:microsoft.com/office/officeart/2005/8/layout/cycle5"/>
    <dgm:cxn modelId="{6144C760-D8A5-4E71-B51F-102637121C6E}" type="presParOf" srcId="{CB9100F7-F4D9-4856-932B-721917A1E4C9}" destId="{21BE309B-7501-4218-91D4-22190C924328}" srcOrd="9" destOrd="0" presId="urn:microsoft.com/office/officeart/2005/8/layout/cycle5"/>
    <dgm:cxn modelId="{9EDA8C3B-DEAC-4CA5-ACC9-7FCCC5931D4F}" type="presParOf" srcId="{CB9100F7-F4D9-4856-932B-721917A1E4C9}" destId="{342ABB29-AE48-45F5-88E2-8692FBB6601E}" srcOrd="10" destOrd="0" presId="urn:microsoft.com/office/officeart/2005/8/layout/cycle5"/>
    <dgm:cxn modelId="{CCBCA5A0-839D-4D1B-AE54-0763DA66F4B5}" type="presParOf" srcId="{CB9100F7-F4D9-4856-932B-721917A1E4C9}" destId="{A82D81C7-AA67-4F68-A7C9-29C3C8D33EA2}" srcOrd="11" destOrd="0" presId="urn:microsoft.com/office/officeart/2005/8/layout/cycle5"/>
    <dgm:cxn modelId="{0C70CA96-6713-43DE-8514-D95F29AC3F9D}" type="presParOf" srcId="{CB9100F7-F4D9-4856-932B-721917A1E4C9}" destId="{42C74BA7-2866-4887-96F9-FE1CC9AF4A64}" srcOrd="12" destOrd="0" presId="urn:microsoft.com/office/officeart/2005/8/layout/cycle5"/>
    <dgm:cxn modelId="{BDAA50AC-3C0C-41FC-A9C8-1AC6295B3A01}" type="presParOf" srcId="{CB9100F7-F4D9-4856-932B-721917A1E4C9}" destId="{24CE65D4-E485-4815-BC40-3ED95513ACCF}" srcOrd="13" destOrd="0" presId="urn:microsoft.com/office/officeart/2005/8/layout/cycle5"/>
    <dgm:cxn modelId="{E73F1367-1896-4CAA-97FE-D28066C00601}" type="presParOf" srcId="{CB9100F7-F4D9-4856-932B-721917A1E4C9}" destId="{ED68D2F5-B5EB-4FBC-B693-61BA76E92D3C}" srcOrd="14" destOrd="0" presId="urn:microsoft.com/office/officeart/2005/8/layout/cycle5"/>
    <dgm:cxn modelId="{4E1321FF-20BD-4C2D-AC44-1260263EC1D6}" type="presParOf" srcId="{CB9100F7-F4D9-4856-932B-721917A1E4C9}" destId="{4A8E66B0-6469-4655-B44C-BC2E74A7C7FE}" srcOrd="15" destOrd="0" presId="urn:microsoft.com/office/officeart/2005/8/layout/cycle5"/>
    <dgm:cxn modelId="{4EF92820-B20F-4491-A2B1-2682F37423F8}" type="presParOf" srcId="{CB9100F7-F4D9-4856-932B-721917A1E4C9}" destId="{29EA2B6D-A7D5-459A-B407-74691CFC2751}" srcOrd="16" destOrd="0" presId="urn:microsoft.com/office/officeart/2005/8/layout/cycle5"/>
    <dgm:cxn modelId="{B39E3140-2D78-4D3C-9A07-48B379D40917}" type="presParOf" srcId="{CB9100F7-F4D9-4856-932B-721917A1E4C9}" destId="{49BCD19D-56D4-4200-B7E9-3E150CA1D270}" srcOrd="17" destOrd="0" presId="urn:microsoft.com/office/officeart/2005/8/layout/cycle5"/>
  </dgm:cxnLst>
  <dgm:bg>
    <a:effectLst>
      <a:outerShdw blurRad="50800" dist="38100" dir="8100000" algn="tr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6A4E7C-C903-4B12-A987-B7D8B8F5788F}" type="doc">
      <dgm:prSet loTypeId="urn:microsoft.com/office/officeart/2005/8/layout/hierarchy2" loCatId="hierarchy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it-IT"/>
        </a:p>
      </dgm:t>
    </dgm:pt>
    <dgm:pt modelId="{684A8CFE-8E50-4547-AD95-96C7F558CDE5}">
      <dgm:prSet phldrT="[Testo]" custT="1"/>
      <dgm:spPr/>
      <dgm:t>
        <a:bodyPr/>
        <a:lstStyle/>
        <a:p>
          <a:r>
            <a:rPr lang="it-IT" sz="800" b="1" dirty="0"/>
            <a:t>Disinformazione</a:t>
          </a:r>
        </a:p>
      </dgm:t>
    </dgm:pt>
    <dgm:pt modelId="{ED4A7DDE-76C6-4923-B552-5EBBA655706A}" type="parTrans" cxnId="{031DEFC4-F65A-4B52-9500-DA7461C0382C}">
      <dgm:prSet/>
      <dgm:spPr/>
      <dgm:t>
        <a:bodyPr/>
        <a:lstStyle/>
        <a:p>
          <a:endParaRPr lang="it-IT" sz="2800" b="1"/>
        </a:p>
      </dgm:t>
    </dgm:pt>
    <dgm:pt modelId="{A127418C-34D0-4EA6-8C59-9019503B5806}" type="sibTrans" cxnId="{031DEFC4-F65A-4B52-9500-DA7461C0382C}">
      <dgm:prSet/>
      <dgm:spPr/>
      <dgm:t>
        <a:bodyPr/>
        <a:lstStyle/>
        <a:p>
          <a:endParaRPr lang="it-IT" sz="2800" b="1"/>
        </a:p>
      </dgm:t>
    </dgm:pt>
    <dgm:pt modelId="{917061A4-FA5E-4BDF-B162-FE31C958054A}">
      <dgm:prSet phldrT="[Testo]" custT="1"/>
      <dgm:spPr/>
      <dgm:t>
        <a:bodyPr/>
        <a:lstStyle/>
        <a:p>
          <a:r>
            <a:rPr lang="it-IT" sz="1000" b="1" dirty="0"/>
            <a:t>Mancanza di cartelli informativi adeguati</a:t>
          </a:r>
        </a:p>
      </dgm:t>
    </dgm:pt>
    <dgm:pt modelId="{C558272A-CAB4-4B92-952E-4E5698A0310B}" type="parTrans" cxnId="{642266C9-2C4E-4A5C-BACA-D8DDBDC225FB}">
      <dgm:prSet custT="1"/>
      <dgm:spPr/>
      <dgm:t>
        <a:bodyPr/>
        <a:lstStyle/>
        <a:p>
          <a:endParaRPr lang="it-IT" sz="800" b="1"/>
        </a:p>
      </dgm:t>
    </dgm:pt>
    <dgm:pt modelId="{468BB8D1-0668-450F-B1CB-3907502D5B5F}" type="sibTrans" cxnId="{642266C9-2C4E-4A5C-BACA-D8DDBDC225FB}">
      <dgm:prSet/>
      <dgm:spPr/>
      <dgm:t>
        <a:bodyPr/>
        <a:lstStyle/>
        <a:p>
          <a:endParaRPr lang="it-IT" sz="2800" b="1"/>
        </a:p>
      </dgm:t>
    </dgm:pt>
    <dgm:pt modelId="{3B9621DE-589B-43C7-89CC-D5AE33799EDE}">
      <dgm:prSet phldrT="[Testo]" custT="1"/>
      <dgm:spPr/>
      <dgm:t>
        <a:bodyPr/>
        <a:lstStyle/>
        <a:p>
          <a:r>
            <a:rPr lang="it-IT" sz="1000" b="1" dirty="0"/>
            <a:t>Pochi cartelli</a:t>
          </a:r>
        </a:p>
      </dgm:t>
    </dgm:pt>
    <dgm:pt modelId="{4389F62F-9913-4B52-8F6B-3E6D03A25374}" type="parTrans" cxnId="{E642C7A7-77A6-467E-AEA5-E79BF7898E21}">
      <dgm:prSet custT="1"/>
      <dgm:spPr/>
      <dgm:t>
        <a:bodyPr/>
        <a:lstStyle/>
        <a:p>
          <a:endParaRPr lang="it-IT" sz="800" b="1"/>
        </a:p>
      </dgm:t>
    </dgm:pt>
    <dgm:pt modelId="{D7ACFF00-ADB5-46E4-BC08-8B2506924761}" type="sibTrans" cxnId="{E642C7A7-77A6-467E-AEA5-E79BF7898E21}">
      <dgm:prSet/>
      <dgm:spPr/>
      <dgm:t>
        <a:bodyPr/>
        <a:lstStyle/>
        <a:p>
          <a:endParaRPr lang="it-IT" sz="2800" b="1"/>
        </a:p>
      </dgm:t>
    </dgm:pt>
    <dgm:pt modelId="{BD002582-DA92-4DE3-A206-7AC0BAA10D14}">
      <dgm:prSet phldrT="[Testo]" custT="1"/>
      <dgm:spPr/>
      <dgm:t>
        <a:bodyPr/>
        <a:lstStyle/>
        <a:p>
          <a:r>
            <a:rPr lang="it-IT" sz="1000" b="1" dirty="0"/>
            <a:t>Pigrizia delle persone per leggerli</a:t>
          </a:r>
        </a:p>
      </dgm:t>
    </dgm:pt>
    <dgm:pt modelId="{4E9A7630-8C08-46B4-A387-2330A941A164}" type="parTrans" cxnId="{1A212B83-0644-414C-8098-474E1F7CC710}">
      <dgm:prSet custT="1"/>
      <dgm:spPr/>
      <dgm:t>
        <a:bodyPr/>
        <a:lstStyle/>
        <a:p>
          <a:endParaRPr lang="it-IT" sz="800" b="1"/>
        </a:p>
      </dgm:t>
    </dgm:pt>
    <dgm:pt modelId="{7059C85F-36DE-4B53-B55B-6D80CBEC725A}" type="sibTrans" cxnId="{1A212B83-0644-414C-8098-474E1F7CC710}">
      <dgm:prSet/>
      <dgm:spPr/>
      <dgm:t>
        <a:bodyPr/>
        <a:lstStyle/>
        <a:p>
          <a:endParaRPr lang="it-IT" sz="2800" b="1"/>
        </a:p>
      </dgm:t>
    </dgm:pt>
    <dgm:pt modelId="{C3759919-1089-4567-817C-5952D53840BA}">
      <dgm:prSet phldrT="[Testo]" custT="1"/>
      <dgm:spPr/>
      <dgm:t>
        <a:bodyPr/>
        <a:lstStyle/>
        <a:p>
          <a:r>
            <a:rPr lang="it-IT" sz="1000" b="1" dirty="0"/>
            <a:t>Servirebbe più tecnologia</a:t>
          </a:r>
        </a:p>
      </dgm:t>
    </dgm:pt>
    <dgm:pt modelId="{51FE720F-5C94-4376-86CD-3302B9A6854A}" type="parTrans" cxnId="{BF2678F6-A42F-4251-AD2F-AFE40B93F057}">
      <dgm:prSet custT="1"/>
      <dgm:spPr/>
      <dgm:t>
        <a:bodyPr/>
        <a:lstStyle/>
        <a:p>
          <a:endParaRPr lang="it-IT" sz="800" b="1"/>
        </a:p>
      </dgm:t>
    </dgm:pt>
    <dgm:pt modelId="{EF6FC158-0C30-4F20-BF75-38460CFAD172}" type="sibTrans" cxnId="{BF2678F6-A42F-4251-AD2F-AFE40B93F057}">
      <dgm:prSet/>
      <dgm:spPr/>
      <dgm:t>
        <a:bodyPr/>
        <a:lstStyle/>
        <a:p>
          <a:endParaRPr lang="it-IT" sz="2800" b="1"/>
        </a:p>
      </dgm:t>
    </dgm:pt>
    <dgm:pt modelId="{24146909-73C5-40F5-AE46-871AFA8C4CF9}">
      <dgm:prSet phldrT="[Testo]" custT="1"/>
      <dgm:spPr/>
      <dgm:t>
        <a:bodyPr/>
        <a:lstStyle/>
        <a:p>
          <a:r>
            <a:rPr lang="it-IT" sz="1000" b="1" dirty="0"/>
            <a:t>Per informare facilmente tutti</a:t>
          </a:r>
        </a:p>
      </dgm:t>
    </dgm:pt>
    <dgm:pt modelId="{BFF0F92A-34F1-4C08-97FF-801208BD6695}" type="parTrans" cxnId="{7B1A9F78-B613-4794-919C-B12128AA93EC}">
      <dgm:prSet custT="1"/>
      <dgm:spPr/>
      <dgm:t>
        <a:bodyPr/>
        <a:lstStyle/>
        <a:p>
          <a:endParaRPr lang="it-IT" sz="800" b="1"/>
        </a:p>
      </dgm:t>
    </dgm:pt>
    <dgm:pt modelId="{22083BB3-C44F-47E6-B7B2-5CB70C09A037}" type="sibTrans" cxnId="{7B1A9F78-B613-4794-919C-B12128AA93EC}">
      <dgm:prSet/>
      <dgm:spPr/>
      <dgm:t>
        <a:bodyPr/>
        <a:lstStyle/>
        <a:p>
          <a:endParaRPr lang="it-IT" sz="2800" b="1"/>
        </a:p>
      </dgm:t>
    </dgm:pt>
    <dgm:pt modelId="{022E71DB-6229-4010-8E1D-4589C9B757C9}">
      <dgm:prSet phldrT="[Testo]" custT="1"/>
      <dgm:spPr/>
      <dgm:t>
        <a:bodyPr/>
        <a:lstStyle/>
        <a:p>
          <a:r>
            <a:rPr lang="it-IT" sz="1000" b="1" dirty="0"/>
            <a:t>Non tutti consultano il sito internet</a:t>
          </a:r>
        </a:p>
      </dgm:t>
    </dgm:pt>
    <dgm:pt modelId="{A298266F-E01C-4298-B38D-917558F54BF8}" type="parTrans" cxnId="{664DBA27-941F-43C4-A9A9-293FECE76951}">
      <dgm:prSet custT="1"/>
      <dgm:spPr/>
      <dgm:t>
        <a:bodyPr/>
        <a:lstStyle/>
        <a:p>
          <a:endParaRPr lang="it-IT" sz="800" b="1"/>
        </a:p>
      </dgm:t>
    </dgm:pt>
    <dgm:pt modelId="{78CE70EF-1B81-4147-9840-905842BD0BC8}" type="sibTrans" cxnId="{664DBA27-941F-43C4-A9A9-293FECE76951}">
      <dgm:prSet/>
      <dgm:spPr/>
      <dgm:t>
        <a:bodyPr/>
        <a:lstStyle/>
        <a:p>
          <a:endParaRPr lang="it-IT" sz="2800" b="1"/>
        </a:p>
      </dgm:t>
    </dgm:pt>
    <dgm:pt modelId="{733FC566-0545-40D6-BC52-61AB0225F67B}">
      <dgm:prSet phldrT="[Testo]" custT="1"/>
      <dgm:spPr/>
      <dgm:t>
        <a:bodyPr/>
        <a:lstStyle/>
        <a:p>
          <a:r>
            <a:rPr lang="it-IT" sz="1000" b="1" dirty="0"/>
            <a:t>Tutti possano essere al corrente di ogni evento e della chiusura</a:t>
          </a:r>
        </a:p>
      </dgm:t>
    </dgm:pt>
    <dgm:pt modelId="{D28BF60A-9206-444A-876C-987E455ABB9C}" type="parTrans" cxnId="{F99F8518-6910-466D-9F56-6861E44604C5}">
      <dgm:prSet custT="1"/>
      <dgm:spPr/>
      <dgm:t>
        <a:bodyPr/>
        <a:lstStyle/>
        <a:p>
          <a:endParaRPr lang="it-IT" sz="800" b="1"/>
        </a:p>
      </dgm:t>
    </dgm:pt>
    <dgm:pt modelId="{703FCCF2-592B-4FFA-B9AB-1BCAC9DF7D77}" type="sibTrans" cxnId="{F99F8518-6910-466D-9F56-6861E44604C5}">
      <dgm:prSet/>
      <dgm:spPr/>
      <dgm:t>
        <a:bodyPr/>
        <a:lstStyle/>
        <a:p>
          <a:endParaRPr lang="it-IT" sz="2800" b="1"/>
        </a:p>
      </dgm:t>
    </dgm:pt>
    <dgm:pt modelId="{F8AAFDB3-3ABD-47DB-A3F5-15F66E877D0C}">
      <dgm:prSet phldrT="[Testo]" custT="1"/>
      <dgm:spPr/>
      <dgm:t>
        <a:bodyPr/>
        <a:lstStyle/>
        <a:p>
          <a:r>
            <a:rPr lang="it-IT" sz="1000" b="1" dirty="0"/>
            <a:t>Non tutti hanno una connessione internet</a:t>
          </a:r>
        </a:p>
      </dgm:t>
    </dgm:pt>
    <dgm:pt modelId="{3686F448-BDF7-4BEB-B4A3-13EE5111FAAE}" type="parTrans" cxnId="{DE845D2E-0693-4AC2-A9CF-209F60FB1187}">
      <dgm:prSet custT="1"/>
      <dgm:spPr/>
      <dgm:t>
        <a:bodyPr/>
        <a:lstStyle/>
        <a:p>
          <a:endParaRPr lang="it-IT" sz="600" b="1"/>
        </a:p>
      </dgm:t>
    </dgm:pt>
    <dgm:pt modelId="{28593169-8D8B-4ED8-A92F-635684767676}" type="sibTrans" cxnId="{DE845D2E-0693-4AC2-A9CF-209F60FB1187}">
      <dgm:prSet/>
      <dgm:spPr/>
      <dgm:t>
        <a:bodyPr/>
        <a:lstStyle/>
        <a:p>
          <a:endParaRPr lang="it-IT" sz="2000" b="1"/>
        </a:p>
      </dgm:t>
    </dgm:pt>
    <dgm:pt modelId="{9784DE93-98EC-46F6-A140-670565331B91}">
      <dgm:prSet phldrT="[Testo]" custT="1"/>
      <dgm:spPr/>
      <dgm:t>
        <a:bodyPr/>
        <a:lstStyle/>
        <a:p>
          <a:r>
            <a:rPr lang="it-IT" sz="1000" b="1" dirty="0"/>
            <a:t>Ogni persona può organizzare la propria giornata</a:t>
          </a:r>
        </a:p>
      </dgm:t>
    </dgm:pt>
    <dgm:pt modelId="{F886B6F5-6F4A-492B-9B32-B977210A1B94}" type="parTrans" cxnId="{8B34CC44-BBFF-4A5D-965E-3F5071E3D488}">
      <dgm:prSet custT="1"/>
      <dgm:spPr/>
      <dgm:t>
        <a:bodyPr/>
        <a:lstStyle/>
        <a:p>
          <a:endParaRPr lang="it-IT" sz="600" b="1"/>
        </a:p>
      </dgm:t>
    </dgm:pt>
    <dgm:pt modelId="{6B8B2894-77C1-4B4C-8512-3350AA93B090}" type="sibTrans" cxnId="{8B34CC44-BBFF-4A5D-965E-3F5071E3D488}">
      <dgm:prSet/>
      <dgm:spPr/>
      <dgm:t>
        <a:bodyPr/>
        <a:lstStyle/>
        <a:p>
          <a:endParaRPr lang="it-IT" sz="2000" b="1"/>
        </a:p>
      </dgm:t>
    </dgm:pt>
    <dgm:pt modelId="{37DE6B7A-6E52-4CDD-A5F8-2FB02C5DDFB1}">
      <dgm:prSet phldrT="[Testo]" custT="1"/>
      <dgm:spPr/>
      <dgm:t>
        <a:bodyPr/>
        <a:lstStyle/>
        <a:p>
          <a:r>
            <a:rPr lang="it-IT" sz="1000" b="1" dirty="0"/>
            <a:t>Le persone non rischino di rimanere chiusi nel parco</a:t>
          </a:r>
        </a:p>
      </dgm:t>
    </dgm:pt>
    <dgm:pt modelId="{EB6ED093-DDAA-4199-8AD3-5BF04C6DC841}" type="parTrans" cxnId="{7B141DFC-C212-48CD-A34E-3363F2CFFF6E}">
      <dgm:prSet custT="1"/>
      <dgm:spPr/>
      <dgm:t>
        <a:bodyPr/>
        <a:lstStyle/>
        <a:p>
          <a:endParaRPr lang="it-IT" sz="600" b="1"/>
        </a:p>
      </dgm:t>
    </dgm:pt>
    <dgm:pt modelId="{C368906C-A37F-4CF2-8C86-CC55E8CF1C41}" type="sibTrans" cxnId="{7B141DFC-C212-48CD-A34E-3363F2CFFF6E}">
      <dgm:prSet/>
      <dgm:spPr/>
      <dgm:t>
        <a:bodyPr/>
        <a:lstStyle/>
        <a:p>
          <a:endParaRPr lang="it-IT" sz="2000" b="1"/>
        </a:p>
      </dgm:t>
    </dgm:pt>
    <dgm:pt modelId="{90C3C9FC-2635-4A3C-8342-E55BB16CCFCC}">
      <dgm:prSet phldrT="[Testo]" custT="1"/>
      <dgm:spPr/>
      <dgm:t>
        <a:bodyPr/>
        <a:lstStyle/>
        <a:p>
          <a:r>
            <a:rPr lang="it-IT" sz="1000" b="1" dirty="0"/>
            <a:t>Cartelli nascosti</a:t>
          </a:r>
        </a:p>
      </dgm:t>
    </dgm:pt>
    <dgm:pt modelId="{91E54BDC-D20C-4695-B7EC-5A6F81A4A3A9}" type="parTrans" cxnId="{BD5AFE6E-4DF7-4D2C-A8E4-C0B5ED64920B}">
      <dgm:prSet/>
      <dgm:spPr/>
      <dgm:t>
        <a:bodyPr/>
        <a:lstStyle/>
        <a:p>
          <a:endParaRPr lang="it-IT"/>
        </a:p>
      </dgm:t>
    </dgm:pt>
    <dgm:pt modelId="{26CBFF52-A5DC-4685-A0A3-DFE9DA7E102E}" type="sibTrans" cxnId="{BD5AFE6E-4DF7-4D2C-A8E4-C0B5ED64920B}">
      <dgm:prSet/>
      <dgm:spPr/>
      <dgm:t>
        <a:bodyPr/>
        <a:lstStyle/>
        <a:p>
          <a:endParaRPr lang="it-IT"/>
        </a:p>
      </dgm:t>
    </dgm:pt>
    <dgm:pt modelId="{67DD6686-1507-45C3-AA57-03953ED389E5}">
      <dgm:prSet phldrT="[Testo]" custT="1"/>
      <dgm:spPr/>
      <dgm:t>
        <a:bodyPr/>
        <a:lstStyle/>
        <a:p>
          <a:r>
            <a:rPr lang="it-IT" sz="1000" b="1" dirty="0"/>
            <a:t>Mancanza di fondi</a:t>
          </a:r>
        </a:p>
      </dgm:t>
    </dgm:pt>
    <dgm:pt modelId="{4023C7FC-6A05-4AE0-9C54-D5F863C5E277}" type="parTrans" cxnId="{7722CED4-FA23-4746-ABCF-3CFB1E53E14B}">
      <dgm:prSet/>
      <dgm:spPr/>
      <dgm:t>
        <a:bodyPr/>
        <a:lstStyle/>
        <a:p>
          <a:endParaRPr lang="it-IT"/>
        </a:p>
      </dgm:t>
    </dgm:pt>
    <dgm:pt modelId="{9FDC0B07-1AF7-45E0-895B-A26B6A812E4A}" type="sibTrans" cxnId="{7722CED4-FA23-4746-ABCF-3CFB1E53E14B}">
      <dgm:prSet/>
      <dgm:spPr/>
      <dgm:t>
        <a:bodyPr/>
        <a:lstStyle/>
        <a:p>
          <a:endParaRPr lang="it-IT"/>
        </a:p>
      </dgm:t>
    </dgm:pt>
    <dgm:pt modelId="{F3B51AD3-20BB-4779-A952-4788E6B6F4B3}">
      <dgm:prSet phldrT="[Testo]" custT="1"/>
      <dgm:spPr/>
      <dgm:t>
        <a:bodyPr/>
        <a:lstStyle/>
        <a:p>
          <a:r>
            <a:rPr lang="it-IT" sz="1000" b="1"/>
            <a:t>Non sono stati richiesti</a:t>
          </a:r>
          <a:endParaRPr lang="it-IT" sz="1000" b="1" dirty="0"/>
        </a:p>
      </dgm:t>
    </dgm:pt>
    <dgm:pt modelId="{5FD181F0-E678-44DC-86C4-5578534DABEF}" type="parTrans" cxnId="{7008FF91-460E-4109-A355-FFF56B013A66}">
      <dgm:prSet/>
      <dgm:spPr/>
      <dgm:t>
        <a:bodyPr/>
        <a:lstStyle/>
        <a:p>
          <a:endParaRPr lang="it-IT"/>
        </a:p>
      </dgm:t>
    </dgm:pt>
    <dgm:pt modelId="{49F206B3-84B9-4CA4-8268-106F321E8A07}" type="sibTrans" cxnId="{7008FF91-460E-4109-A355-FFF56B013A66}">
      <dgm:prSet/>
      <dgm:spPr/>
      <dgm:t>
        <a:bodyPr/>
        <a:lstStyle/>
        <a:p>
          <a:endParaRPr lang="it-IT"/>
        </a:p>
      </dgm:t>
    </dgm:pt>
    <dgm:pt modelId="{07177ED8-1663-49FF-B466-5181057C151A}">
      <dgm:prSet phldrT="[Testo]" custT="1"/>
      <dgm:spPr/>
      <dgm:t>
        <a:bodyPr/>
        <a:lstStyle/>
        <a:p>
          <a:r>
            <a:rPr lang="it-IT" sz="1000" b="1"/>
            <a:t>Collocazione inadeguata</a:t>
          </a:r>
          <a:endParaRPr lang="it-IT" sz="1000" b="1" dirty="0"/>
        </a:p>
      </dgm:t>
    </dgm:pt>
    <dgm:pt modelId="{F528FBE3-1769-4435-AAA8-0C450F6F213A}" type="parTrans" cxnId="{245FD577-619F-4666-AE51-6A69262F716A}">
      <dgm:prSet/>
      <dgm:spPr/>
      <dgm:t>
        <a:bodyPr/>
        <a:lstStyle/>
        <a:p>
          <a:endParaRPr lang="it-IT"/>
        </a:p>
      </dgm:t>
    </dgm:pt>
    <dgm:pt modelId="{C73CA56F-172D-40F0-9AF0-9B439D5E7B35}" type="sibTrans" cxnId="{245FD577-619F-4666-AE51-6A69262F716A}">
      <dgm:prSet/>
      <dgm:spPr/>
      <dgm:t>
        <a:bodyPr/>
        <a:lstStyle/>
        <a:p>
          <a:endParaRPr lang="it-IT"/>
        </a:p>
      </dgm:t>
    </dgm:pt>
    <dgm:pt modelId="{880AC8C9-C1E4-4FFB-B7E7-B9C080D720C7}">
      <dgm:prSet phldrT="[Testo]" custT="1"/>
      <dgm:spPr/>
      <dgm:t>
        <a:bodyPr/>
        <a:lstStyle/>
        <a:p>
          <a:r>
            <a:rPr lang="it-IT" sz="1000" b="1" dirty="0"/>
            <a:t>Non tutti leggono i cartelli</a:t>
          </a:r>
        </a:p>
      </dgm:t>
    </dgm:pt>
    <dgm:pt modelId="{50BB7BAE-5B08-4014-ADD4-E53A50E6A47D}" type="parTrans" cxnId="{8C02398D-27D4-4756-AE64-81B0D9A30A83}">
      <dgm:prSet/>
      <dgm:spPr/>
      <dgm:t>
        <a:bodyPr/>
        <a:lstStyle/>
        <a:p>
          <a:endParaRPr lang="it-IT"/>
        </a:p>
      </dgm:t>
    </dgm:pt>
    <dgm:pt modelId="{BC0882E4-73FA-40D7-812A-B27A5577530B}" type="sibTrans" cxnId="{8C02398D-27D4-4756-AE64-81B0D9A30A83}">
      <dgm:prSet/>
      <dgm:spPr/>
      <dgm:t>
        <a:bodyPr/>
        <a:lstStyle/>
        <a:p>
          <a:endParaRPr lang="it-IT"/>
        </a:p>
      </dgm:t>
    </dgm:pt>
    <dgm:pt modelId="{BE5F3BAA-5EBB-4874-BE2F-B4F5D1C4E714}">
      <dgm:prSet phldrT="[Testo]" custT="1"/>
      <dgm:spPr/>
      <dgm:t>
        <a:bodyPr/>
        <a:lstStyle/>
        <a:p>
          <a:r>
            <a:rPr lang="it-IT" sz="1000" b="1"/>
            <a:t>Mancanza di tempo</a:t>
          </a:r>
          <a:endParaRPr lang="it-IT" sz="1000" b="1" dirty="0"/>
        </a:p>
      </dgm:t>
    </dgm:pt>
    <dgm:pt modelId="{71659CBD-C140-4BEE-922F-D2ADE5A3B089}" type="parTrans" cxnId="{6F1E3118-C1FF-4AAB-837F-5F53AD60EBE6}">
      <dgm:prSet/>
      <dgm:spPr/>
      <dgm:t>
        <a:bodyPr/>
        <a:lstStyle/>
        <a:p>
          <a:endParaRPr lang="it-IT"/>
        </a:p>
      </dgm:t>
    </dgm:pt>
    <dgm:pt modelId="{AD0FA53D-D6C8-415C-9A7A-936FD6AD7AFA}" type="sibTrans" cxnId="{6F1E3118-C1FF-4AAB-837F-5F53AD60EBE6}">
      <dgm:prSet/>
      <dgm:spPr/>
      <dgm:t>
        <a:bodyPr/>
        <a:lstStyle/>
        <a:p>
          <a:endParaRPr lang="it-IT"/>
        </a:p>
      </dgm:t>
    </dgm:pt>
    <dgm:pt modelId="{13D48F08-3870-4B8C-9E0E-96BE183C6535}" type="pres">
      <dgm:prSet presAssocID="{F66A4E7C-C903-4B12-A987-B7D8B8F5788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86953AA-8250-4C47-A888-C86B2AEAD731}" type="pres">
      <dgm:prSet presAssocID="{684A8CFE-8E50-4547-AD95-96C7F558CDE5}" presName="root1" presStyleCnt="0"/>
      <dgm:spPr/>
    </dgm:pt>
    <dgm:pt modelId="{F5581C71-6B6F-4219-BD53-2D9BCD692E4B}" type="pres">
      <dgm:prSet presAssocID="{684A8CFE-8E50-4547-AD95-96C7F558CDE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2748DA0-390E-4E7E-870F-700B4E2F65BF}" type="pres">
      <dgm:prSet presAssocID="{684A8CFE-8E50-4547-AD95-96C7F558CDE5}" presName="level2hierChild" presStyleCnt="0"/>
      <dgm:spPr/>
    </dgm:pt>
    <dgm:pt modelId="{D9980013-7FF6-4BB2-BDFC-52931F3C1D84}" type="pres">
      <dgm:prSet presAssocID="{C558272A-CAB4-4B92-952E-4E5698A0310B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ED550C1B-BA1E-46A4-9316-79428CFC0994}" type="pres">
      <dgm:prSet presAssocID="{C558272A-CAB4-4B92-952E-4E5698A0310B}" presName="connTx" presStyleLbl="parChTrans1D2" presStyleIdx="0" presStyleCnt="2"/>
      <dgm:spPr/>
      <dgm:t>
        <a:bodyPr/>
        <a:lstStyle/>
        <a:p>
          <a:endParaRPr lang="it-IT"/>
        </a:p>
      </dgm:t>
    </dgm:pt>
    <dgm:pt modelId="{ABF73FFA-D434-4EEF-8234-C31E1543E7CE}" type="pres">
      <dgm:prSet presAssocID="{917061A4-FA5E-4BDF-B162-FE31C958054A}" presName="root2" presStyleCnt="0"/>
      <dgm:spPr/>
    </dgm:pt>
    <dgm:pt modelId="{5D80CCFA-3210-44A3-A2C6-97725AE4FF2B}" type="pres">
      <dgm:prSet presAssocID="{917061A4-FA5E-4BDF-B162-FE31C958054A}" presName="LevelTwoTextNode" presStyleLbl="node2" presStyleIdx="0" presStyleCnt="2" custScaleY="158173" custLinFactNeighborX="-12393" custLinFactNeighborY="189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7C14FC9-60EF-40E4-B4A7-5A63433ADB1E}" type="pres">
      <dgm:prSet presAssocID="{917061A4-FA5E-4BDF-B162-FE31C958054A}" presName="level3hierChild" presStyleCnt="0"/>
      <dgm:spPr/>
    </dgm:pt>
    <dgm:pt modelId="{832D4189-AD36-487D-8F96-4904326038D5}" type="pres">
      <dgm:prSet presAssocID="{4389F62F-9913-4B52-8F6B-3E6D03A25374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E494A4C3-2F9A-4ED9-BBFD-58813700AD94}" type="pres">
      <dgm:prSet presAssocID="{4389F62F-9913-4B52-8F6B-3E6D03A25374}" presName="connTx" presStyleLbl="parChTrans1D3" presStyleIdx="0" presStyleCnt="4"/>
      <dgm:spPr/>
      <dgm:t>
        <a:bodyPr/>
        <a:lstStyle/>
        <a:p>
          <a:endParaRPr lang="it-IT"/>
        </a:p>
      </dgm:t>
    </dgm:pt>
    <dgm:pt modelId="{F41499F6-290F-4C5C-84D4-DBD4A350C33E}" type="pres">
      <dgm:prSet presAssocID="{3B9621DE-589B-43C7-89CC-D5AE33799EDE}" presName="root2" presStyleCnt="0"/>
      <dgm:spPr/>
    </dgm:pt>
    <dgm:pt modelId="{CEDBD304-FB29-442D-BBBD-42A192CAEB12}" type="pres">
      <dgm:prSet presAssocID="{3B9621DE-589B-43C7-89CC-D5AE33799EDE}" presName="LevelTwoTextNode" presStyleLbl="node3" presStyleIdx="0" presStyleCnt="4" custScaleY="15188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B2B6B7D-865F-4FB3-B1A1-1304A519FC6E}" type="pres">
      <dgm:prSet presAssocID="{3B9621DE-589B-43C7-89CC-D5AE33799EDE}" presName="level3hierChild" presStyleCnt="0"/>
      <dgm:spPr/>
    </dgm:pt>
    <dgm:pt modelId="{6054C219-2092-4B4A-AF82-F44CDAE9390C}" type="pres">
      <dgm:prSet presAssocID="{4023C7FC-6A05-4AE0-9C54-D5F863C5E277}" presName="conn2-1" presStyleLbl="parChTrans1D4" presStyleIdx="0" presStyleCnt="10"/>
      <dgm:spPr/>
      <dgm:t>
        <a:bodyPr/>
        <a:lstStyle/>
        <a:p>
          <a:endParaRPr lang="it-IT"/>
        </a:p>
      </dgm:t>
    </dgm:pt>
    <dgm:pt modelId="{6CCD447B-1522-4380-8401-11E19643DB51}" type="pres">
      <dgm:prSet presAssocID="{4023C7FC-6A05-4AE0-9C54-D5F863C5E277}" presName="connTx" presStyleLbl="parChTrans1D4" presStyleIdx="0" presStyleCnt="10"/>
      <dgm:spPr/>
      <dgm:t>
        <a:bodyPr/>
        <a:lstStyle/>
        <a:p>
          <a:endParaRPr lang="it-IT"/>
        </a:p>
      </dgm:t>
    </dgm:pt>
    <dgm:pt modelId="{198360C0-0965-4B06-ADC6-65BF4C17F983}" type="pres">
      <dgm:prSet presAssocID="{67DD6686-1507-45C3-AA57-03953ED389E5}" presName="root2" presStyleCnt="0"/>
      <dgm:spPr/>
    </dgm:pt>
    <dgm:pt modelId="{7745FB05-7C79-46ED-9E68-CA7711081E80}" type="pres">
      <dgm:prSet presAssocID="{67DD6686-1507-45C3-AA57-03953ED389E5}" presName="LevelTwoTextNode" presStyleLbl="node4" presStyleIdx="0" presStyleCnt="10" custScaleY="15727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F037DA-E56F-435A-BE07-681364335B1C}" type="pres">
      <dgm:prSet presAssocID="{67DD6686-1507-45C3-AA57-03953ED389E5}" presName="level3hierChild" presStyleCnt="0"/>
      <dgm:spPr/>
    </dgm:pt>
    <dgm:pt modelId="{EFC19B54-4E61-4BA3-B534-E776C1D2069C}" type="pres">
      <dgm:prSet presAssocID="{5FD181F0-E678-44DC-86C4-5578534DABEF}" presName="conn2-1" presStyleLbl="parChTrans1D4" presStyleIdx="1" presStyleCnt="10"/>
      <dgm:spPr/>
      <dgm:t>
        <a:bodyPr/>
        <a:lstStyle/>
        <a:p>
          <a:endParaRPr lang="it-IT"/>
        </a:p>
      </dgm:t>
    </dgm:pt>
    <dgm:pt modelId="{307783F1-1B72-486B-9275-033BB350CE8F}" type="pres">
      <dgm:prSet presAssocID="{5FD181F0-E678-44DC-86C4-5578534DABEF}" presName="connTx" presStyleLbl="parChTrans1D4" presStyleIdx="1" presStyleCnt="10"/>
      <dgm:spPr/>
      <dgm:t>
        <a:bodyPr/>
        <a:lstStyle/>
        <a:p>
          <a:endParaRPr lang="it-IT"/>
        </a:p>
      </dgm:t>
    </dgm:pt>
    <dgm:pt modelId="{F88E6740-3CA5-4583-9919-85EC9AB75C19}" type="pres">
      <dgm:prSet presAssocID="{F3B51AD3-20BB-4779-A952-4788E6B6F4B3}" presName="root2" presStyleCnt="0"/>
      <dgm:spPr/>
    </dgm:pt>
    <dgm:pt modelId="{4E51C8D4-1FA3-4465-964E-4201552C6727}" type="pres">
      <dgm:prSet presAssocID="{F3B51AD3-20BB-4779-A952-4788E6B6F4B3}" presName="LevelTwoTextNode" presStyleLbl="node4" presStyleIdx="1" presStyleCnt="10" custScaleY="15396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DA97A28-EC64-457A-AA22-7E93CD9AC648}" type="pres">
      <dgm:prSet presAssocID="{F3B51AD3-20BB-4779-A952-4788E6B6F4B3}" presName="level3hierChild" presStyleCnt="0"/>
      <dgm:spPr/>
    </dgm:pt>
    <dgm:pt modelId="{C84E1CFB-75C6-428E-B09B-AB86DDBA4A18}" type="pres">
      <dgm:prSet presAssocID="{91E54BDC-D20C-4695-B7EC-5A6F81A4A3A9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A174BDA0-E086-4CC1-A787-9414F0A337F4}" type="pres">
      <dgm:prSet presAssocID="{91E54BDC-D20C-4695-B7EC-5A6F81A4A3A9}" presName="connTx" presStyleLbl="parChTrans1D3" presStyleIdx="1" presStyleCnt="4"/>
      <dgm:spPr/>
      <dgm:t>
        <a:bodyPr/>
        <a:lstStyle/>
        <a:p>
          <a:endParaRPr lang="it-IT"/>
        </a:p>
      </dgm:t>
    </dgm:pt>
    <dgm:pt modelId="{18C34037-B9E2-45F9-86D4-356D07213F86}" type="pres">
      <dgm:prSet presAssocID="{90C3C9FC-2635-4A3C-8342-E55BB16CCFCC}" presName="root2" presStyleCnt="0"/>
      <dgm:spPr/>
    </dgm:pt>
    <dgm:pt modelId="{87DC5AA5-A0E3-4CF4-AA23-D8756B55097A}" type="pres">
      <dgm:prSet presAssocID="{90C3C9FC-2635-4A3C-8342-E55BB16CCFCC}" presName="LevelTwoTextNode" presStyleLbl="node3" presStyleIdx="1" presStyleCnt="4" custScaleY="142905" custLinFactNeighborX="6963" custLinFactNeighborY="186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4924EC7-A491-4BB1-85C8-76C854C9D6A4}" type="pres">
      <dgm:prSet presAssocID="{90C3C9FC-2635-4A3C-8342-E55BB16CCFCC}" presName="level3hierChild" presStyleCnt="0"/>
      <dgm:spPr/>
    </dgm:pt>
    <dgm:pt modelId="{D5587834-0729-4DE9-B18D-E94E5107A9F0}" type="pres">
      <dgm:prSet presAssocID="{F528FBE3-1769-4435-AAA8-0C450F6F213A}" presName="conn2-1" presStyleLbl="parChTrans1D4" presStyleIdx="2" presStyleCnt="10"/>
      <dgm:spPr/>
      <dgm:t>
        <a:bodyPr/>
        <a:lstStyle/>
        <a:p>
          <a:endParaRPr lang="it-IT"/>
        </a:p>
      </dgm:t>
    </dgm:pt>
    <dgm:pt modelId="{A2954A2C-7593-4A5C-B1D2-E54FFD99866D}" type="pres">
      <dgm:prSet presAssocID="{F528FBE3-1769-4435-AAA8-0C450F6F213A}" presName="connTx" presStyleLbl="parChTrans1D4" presStyleIdx="2" presStyleCnt="10"/>
      <dgm:spPr/>
      <dgm:t>
        <a:bodyPr/>
        <a:lstStyle/>
        <a:p>
          <a:endParaRPr lang="it-IT"/>
        </a:p>
      </dgm:t>
    </dgm:pt>
    <dgm:pt modelId="{1C538EAA-F366-413F-9A2B-DA8554E957C2}" type="pres">
      <dgm:prSet presAssocID="{07177ED8-1663-49FF-B466-5181057C151A}" presName="root2" presStyleCnt="0"/>
      <dgm:spPr/>
    </dgm:pt>
    <dgm:pt modelId="{74BA7093-1655-4389-9F5E-9F3FC194D95E}" type="pres">
      <dgm:prSet presAssocID="{07177ED8-1663-49FF-B466-5181057C151A}" presName="LevelTwoTextNode" presStyleLbl="node4" presStyleIdx="2" presStyleCnt="10" custScaleY="1431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9C3C41F-225B-4189-A046-9955B72B744D}" type="pres">
      <dgm:prSet presAssocID="{07177ED8-1663-49FF-B466-5181057C151A}" presName="level3hierChild" presStyleCnt="0"/>
      <dgm:spPr/>
    </dgm:pt>
    <dgm:pt modelId="{C3CA1C92-7659-4999-88EF-0FDD3D67DF34}" type="pres">
      <dgm:prSet presAssocID="{4E9A7630-8C08-46B4-A387-2330A941A164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091ED0FE-C2D6-4339-8B9E-D2E68B3AC5D6}" type="pres">
      <dgm:prSet presAssocID="{4E9A7630-8C08-46B4-A387-2330A941A164}" presName="connTx" presStyleLbl="parChTrans1D3" presStyleIdx="2" presStyleCnt="4"/>
      <dgm:spPr/>
      <dgm:t>
        <a:bodyPr/>
        <a:lstStyle/>
        <a:p>
          <a:endParaRPr lang="it-IT"/>
        </a:p>
      </dgm:t>
    </dgm:pt>
    <dgm:pt modelId="{9873910F-43F1-40C1-9D3A-C7E329C9536D}" type="pres">
      <dgm:prSet presAssocID="{BD002582-DA92-4DE3-A206-7AC0BAA10D14}" presName="root2" presStyleCnt="0"/>
      <dgm:spPr/>
    </dgm:pt>
    <dgm:pt modelId="{DD399904-785E-4808-BCD1-6E4DC9B917EB}" type="pres">
      <dgm:prSet presAssocID="{BD002582-DA92-4DE3-A206-7AC0BAA10D14}" presName="LevelTwoTextNode" presStyleLbl="node3" presStyleIdx="2" presStyleCnt="4" custScaleY="140073" custLinFactNeighborY="4217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56C8E9A-D383-41FD-B011-0B9A71811138}" type="pres">
      <dgm:prSet presAssocID="{BD002582-DA92-4DE3-A206-7AC0BAA10D14}" presName="level3hierChild" presStyleCnt="0"/>
      <dgm:spPr/>
    </dgm:pt>
    <dgm:pt modelId="{95C1CD94-8057-498E-AEE1-A75022139B10}" type="pres">
      <dgm:prSet presAssocID="{50BB7BAE-5B08-4014-ADD4-E53A50E6A47D}" presName="conn2-1" presStyleLbl="parChTrans1D4" presStyleIdx="3" presStyleCnt="10"/>
      <dgm:spPr/>
      <dgm:t>
        <a:bodyPr/>
        <a:lstStyle/>
        <a:p>
          <a:endParaRPr lang="it-IT"/>
        </a:p>
      </dgm:t>
    </dgm:pt>
    <dgm:pt modelId="{FEC560E8-DD8E-42FB-92E7-36394903F5A9}" type="pres">
      <dgm:prSet presAssocID="{50BB7BAE-5B08-4014-ADD4-E53A50E6A47D}" presName="connTx" presStyleLbl="parChTrans1D4" presStyleIdx="3" presStyleCnt="10"/>
      <dgm:spPr/>
      <dgm:t>
        <a:bodyPr/>
        <a:lstStyle/>
        <a:p>
          <a:endParaRPr lang="it-IT"/>
        </a:p>
      </dgm:t>
    </dgm:pt>
    <dgm:pt modelId="{D0EA5869-05E7-490C-8F03-78B7D4C5DBE4}" type="pres">
      <dgm:prSet presAssocID="{880AC8C9-C1E4-4FFB-B7E7-B9C080D720C7}" presName="root2" presStyleCnt="0"/>
      <dgm:spPr/>
    </dgm:pt>
    <dgm:pt modelId="{4FAE0924-BD7D-4BE8-B448-42A2C8262528}" type="pres">
      <dgm:prSet presAssocID="{880AC8C9-C1E4-4FFB-B7E7-B9C080D720C7}" presName="LevelTwoTextNode" presStyleLbl="node4" presStyleIdx="3" presStyleCnt="10" custScaleY="13727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98213BB-3232-4E96-844D-461E3FCE8874}" type="pres">
      <dgm:prSet presAssocID="{880AC8C9-C1E4-4FFB-B7E7-B9C080D720C7}" presName="level3hierChild" presStyleCnt="0"/>
      <dgm:spPr/>
    </dgm:pt>
    <dgm:pt modelId="{8097FE53-1625-4BF5-BF29-090D0A87AA54}" type="pres">
      <dgm:prSet presAssocID="{71659CBD-C140-4BEE-922F-D2ADE5A3B089}" presName="conn2-1" presStyleLbl="parChTrans1D4" presStyleIdx="4" presStyleCnt="10"/>
      <dgm:spPr/>
      <dgm:t>
        <a:bodyPr/>
        <a:lstStyle/>
        <a:p>
          <a:endParaRPr lang="it-IT"/>
        </a:p>
      </dgm:t>
    </dgm:pt>
    <dgm:pt modelId="{574DF383-1F19-4666-A028-A9CB249835E0}" type="pres">
      <dgm:prSet presAssocID="{71659CBD-C140-4BEE-922F-D2ADE5A3B089}" presName="connTx" presStyleLbl="parChTrans1D4" presStyleIdx="4" presStyleCnt="10"/>
      <dgm:spPr/>
      <dgm:t>
        <a:bodyPr/>
        <a:lstStyle/>
        <a:p>
          <a:endParaRPr lang="it-IT"/>
        </a:p>
      </dgm:t>
    </dgm:pt>
    <dgm:pt modelId="{2565CC13-FB31-426A-8DE2-B4795EA4B662}" type="pres">
      <dgm:prSet presAssocID="{BE5F3BAA-5EBB-4874-BE2F-B4F5D1C4E714}" presName="root2" presStyleCnt="0"/>
      <dgm:spPr/>
    </dgm:pt>
    <dgm:pt modelId="{18475AE2-FCD9-4A67-B6D9-7003E4DC89F4}" type="pres">
      <dgm:prSet presAssocID="{BE5F3BAA-5EBB-4874-BE2F-B4F5D1C4E714}" presName="LevelTwoTextNode" presStyleLbl="node4" presStyleIdx="4" presStyleCnt="1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D5A7D32-D4D3-4C55-9CB7-A866B7AE6DB0}" type="pres">
      <dgm:prSet presAssocID="{BE5F3BAA-5EBB-4874-BE2F-B4F5D1C4E714}" presName="level3hierChild" presStyleCnt="0"/>
      <dgm:spPr/>
    </dgm:pt>
    <dgm:pt modelId="{B04A67B4-3064-43C2-86C9-ABF9D9F770F8}" type="pres">
      <dgm:prSet presAssocID="{51FE720F-5C94-4376-86CD-3302B9A6854A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A5DF29EB-0139-425B-AD2F-590D8D62C037}" type="pres">
      <dgm:prSet presAssocID="{51FE720F-5C94-4376-86CD-3302B9A6854A}" presName="connTx" presStyleLbl="parChTrans1D2" presStyleIdx="1" presStyleCnt="2"/>
      <dgm:spPr/>
      <dgm:t>
        <a:bodyPr/>
        <a:lstStyle/>
        <a:p>
          <a:endParaRPr lang="it-IT"/>
        </a:p>
      </dgm:t>
    </dgm:pt>
    <dgm:pt modelId="{DBA8062F-A0A2-48B2-9912-AD61F6E6C133}" type="pres">
      <dgm:prSet presAssocID="{C3759919-1089-4567-817C-5952D53840BA}" presName="root2" presStyleCnt="0"/>
      <dgm:spPr/>
    </dgm:pt>
    <dgm:pt modelId="{5E65D174-CD2F-4AE1-B1C5-A8E6D96B6E2E}" type="pres">
      <dgm:prSet presAssocID="{C3759919-1089-4567-817C-5952D53840BA}" presName="LevelTwoTextNode" presStyleLbl="node2" presStyleIdx="1" presStyleCnt="2" custScaleY="144239" custLinFactNeighborY="-6900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DCEEFFE-72DC-46C0-848F-206D6ECC5EE0}" type="pres">
      <dgm:prSet presAssocID="{C3759919-1089-4567-817C-5952D53840BA}" presName="level3hierChild" presStyleCnt="0"/>
      <dgm:spPr/>
    </dgm:pt>
    <dgm:pt modelId="{28C9C6CC-D579-4D06-B157-77B085494125}" type="pres">
      <dgm:prSet presAssocID="{BFF0F92A-34F1-4C08-97FF-801208BD6695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AF7EB22F-EC11-469B-AE9D-4009177DAF36}" type="pres">
      <dgm:prSet presAssocID="{BFF0F92A-34F1-4C08-97FF-801208BD6695}" presName="connTx" presStyleLbl="parChTrans1D3" presStyleIdx="3" presStyleCnt="4"/>
      <dgm:spPr/>
      <dgm:t>
        <a:bodyPr/>
        <a:lstStyle/>
        <a:p>
          <a:endParaRPr lang="it-IT"/>
        </a:p>
      </dgm:t>
    </dgm:pt>
    <dgm:pt modelId="{E18EBD9C-776B-4C1B-9739-9CDE80A2490C}" type="pres">
      <dgm:prSet presAssocID="{24146909-73C5-40F5-AE46-871AFA8C4CF9}" presName="root2" presStyleCnt="0"/>
      <dgm:spPr/>
    </dgm:pt>
    <dgm:pt modelId="{DA32BE97-1D8D-4285-A4F9-6A918F064E1D}" type="pres">
      <dgm:prSet presAssocID="{24146909-73C5-40F5-AE46-871AFA8C4CF9}" presName="LevelTwoTextNode" presStyleLbl="node3" presStyleIdx="3" presStyleCnt="4" custScaleY="146667" custLinFactNeighborX="-14859" custLinFactNeighborY="-6779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FE74E83-CEB8-4CD4-A5EA-736EC290D564}" type="pres">
      <dgm:prSet presAssocID="{24146909-73C5-40F5-AE46-871AFA8C4CF9}" presName="level3hierChild" presStyleCnt="0"/>
      <dgm:spPr/>
    </dgm:pt>
    <dgm:pt modelId="{21AFC320-9E95-4169-82F7-F8F25BA20CD6}" type="pres">
      <dgm:prSet presAssocID="{A298266F-E01C-4298-B38D-917558F54BF8}" presName="conn2-1" presStyleLbl="parChTrans1D4" presStyleIdx="5" presStyleCnt="10"/>
      <dgm:spPr/>
      <dgm:t>
        <a:bodyPr/>
        <a:lstStyle/>
        <a:p>
          <a:endParaRPr lang="it-IT"/>
        </a:p>
      </dgm:t>
    </dgm:pt>
    <dgm:pt modelId="{FBAECE50-9D10-4E7B-8BE0-62A339109C11}" type="pres">
      <dgm:prSet presAssocID="{A298266F-E01C-4298-B38D-917558F54BF8}" presName="connTx" presStyleLbl="parChTrans1D4" presStyleIdx="5" presStyleCnt="10"/>
      <dgm:spPr/>
      <dgm:t>
        <a:bodyPr/>
        <a:lstStyle/>
        <a:p>
          <a:endParaRPr lang="it-IT"/>
        </a:p>
      </dgm:t>
    </dgm:pt>
    <dgm:pt modelId="{A343BD2A-2BFD-4293-8B60-85BE3FB4F754}" type="pres">
      <dgm:prSet presAssocID="{022E71DB-6229-4010-8E1D-4589C9B757C9}" presName="root2" presStyleCnt="0"/>
      <dgm:spPr/>
    </dgm:pt>
    <dgm:pt modelId="{6B0AC1E1-25B1-421B-8438-DA82383F2DA6}" type="pres">
      <dgm:prSet presAssocID="{022E71DB-6229-4010-8E1D-4589C9B757C9}" presName="LevelTwoTextNode" presStyleLbl="node4" presStyleIdx="5" presStyleCnt="10" custScaleY="12164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56A534D-0AB4-4DCE-94F6-96A08282197A}" type="pres">
      <dgm:prSet presAssocID="{022E71DB-6229-4010-8E1D-4589C9B757C9}" presName="level3hierChild" presStyleCnt="0"/>
      <dgm:spPr/>
    </dgm:pt>
    <dgm:pt modelId="{8150F162-AA41-4589-A886-42E0E2B036BD}" type="pres">
      <dgm:prSet presAssocID="{3686F448-BDF7-4BEB-B4A3-13EE5111FAAE}" presName="conn2-1" presStyleLbl="parChTrans1D4" presStyleIdx="6" presStyleCnt="10"/>
      <dgm:spPr/>
      <dgm:t>
        <a:bodyPr/>
        <a:lstStyle/>
        <a:p>
          <a:endParaRPr lang="it-IT"/>
        </a:p>
      </dgm:t>
    </dgm:pt>
    <dgm:pt modelId="{491CB7B9-D048-463F-8476-13FF41FE5671}" type="pres">
      <dgm:prSet presAssocID="{3686F448-BDF7-4BEB-B4A3-13EE5111FAAE}" presName="connTx" presStyleLbl="parChTrans1D4" presStyleIdx="6" presStyleCnt="10"/>
      <dgm:spPr/>
      <dgm:t>
        <a:bodyPr/>
        <a:lstStyle/>
        <a:p>
          <a:endParaRPr lang="it-IT"/>
        </a:p>
      </dgm:t>
    </dgm:pt>
    <dgm:pt modelId="{933FD0B5-50EF-4572-BF79-3C78E5CC83B6}" type="pres">
      <dgm:prSet presAssocID="{F8AAFDB3-3ABD-47DB-A3F5-15F66E877D0C}" presName="root2" presStyleCnt="0"/>
      <dgm:spPr/>
    </dgm:pt>
    <dgm:pt modelId="{E6D717F7-4728-4D87-907C-CDC1C051F3B7}" type="pres">
      <dgm:prSet presAssocID="{F8AAFDB3-3ABD-47DB-A3F5-15F66E877D0C}" presName="LevelTwoTextNode" presStyleLbl="node4" presStyleIdx="6" presStyleCnt="10" custScaleY="1639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59BFF9F-C840-42C8-964E-473EE2467FEA}" type="pres">
      <dgm:prSet presAssocID="{F8AAFDB3-3ABD-47DB-A3F5-15F66E877D0C}" presName="level3hierChild" presStyleCnt="0"/>
      <dgm:spPr/>
    </dgm:pt>
    <dgm:pt modelId="{CC6C146D-4B3D-44E8-8910-53F1EFB84D21}" type="pres">
      <dgm:prSet presAssocID="{D28BF60A-9206-444A-876C-987E455ABB9C}" presName="conn2-1" presStyleLbl="parChTrans1D4" presStyleIdx="7" presStyleCnt="10"/>
      <dgm:spPr/>
      <dgm:t>
        <a:bodyPr/>
        <a:lstStyle/>
        <a:p>
          <a:endParaRPr lang="it-IT"/>
        </a:p>
      </dgm:t>
    </dgm:pt>
    <dgm:pt modelId="{E0403BDB-4893-41FB-B999-B3F6E78A3885}" type="pres">
      <dgm:prSet presAssocID="{D28BF60A-9206-444A-876C-987E455ABB9C}" presName="connTx" presStyleLbl="parChTrans1D4" presStyleIdx="7" presStyleCnt="10"/>
      <dgm:spPr/>
      <dgm:t>
        <a:bodyPr/>
        <a:lstStyle/>
        <a:p>
          <a:endParaRPr lang="it-IT"/>
        </a:p>
      </dgm:t>
    </dgm:pt>
    <dgm:pt modelId="{D625F602-D9B2-4888-89C4-604F670FFB91}" type="pres">
      <dgm:prSet presAssocID="{733FC566-0545-40D6-BC52-61AB0225F67B}" presName="root2" presStyleCnt="0"/>
      <dgm:spPr/>
    </dgm:pt>
    <dgm:pt modelId="{85443AF1-3064-4C0C-950C-2EFF32DBE5CE}" type="pres">
      <dgm:prSet presAssocID="{733FC566-0545-40D6-BC52-61AB0225F67B}" presName="LevelTwoTextNode" presStyleLbl="node4" presStyleIdx="7" presStyleCnt="10" custScaleY="17298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B1D064A-2D4C-4B1B-8E5A-8762266BFEE1}" type="pres">
      <dgm:prSet presAssocID="{733FC566-0545-40D6-BC52-61AB0225F67B}" presName="level3hierChild" presStyleCnt="0"/>
      <dgm:spPr/>
    </dgm:pt>
    <dgm:pt modelId="{4703BECD-6B51-4CB0-9753-BF01B58E3D90}" type="pres">
      <dgm:prSet presAssocID="{F886B6F5-6F4A-492B-9B32-B977210A1B94}" presName="conn2-1" presStyleLbl="parChTrans1D4" presStyleIdx="8" presStyleCnt="10"/>
      <dgm:spPr/>
      <dgm:t>
        <a:bodyPr/>
        <a:lstStyle/>
        <a:p>
          <a:endParaRPr lang="it-IT"/>
        </a:p>
      </dgm:t>
    </dgm:pt>
    <dgm:pt modelId="{339AE139-7669-41C3-B419-5B66BFA42F03}" type="pres">
      <dgm:prSet presAssocID="{F886B6F5-6F4A-492B-9B32-B977210A1B94}" presName="connTx" presStyleLbl="parChTrans1D4" presStyleIdx="8" presStyleCnt="10"/>
      <dgm:spPr/>
      <dgm:t>
        <a:bodyPr/>
        <a:lstStyle/>
        <a:p>
          <a:endParaRPr lang="it-IT"/>
        </a:p>
      </dgm:t>
    </dgm:pt>
    <dgm:pt modelId="{DC141916-9A5F-4DDF-AF55-5C9FC6580F9D}" type="pres">
      <dgm:prSet presAssocID="{9784DE93-98EC-46F6-A140-670565331B91}" presName="root2" presStyleCnt="0"/>
      <dgm:spPr/>
    </dgm:pt>
    <dgm:pt modelId="{36B1FB12-F48E-4AB2-8CEC-117B137FBC60}" type="pres">
      <dgm:prSet presAssocID="{9784DE93-98EC-46F6-A140-670565331B91}" presName="LevelTwoTextNode" presStyleLbl="node4" presStyleIdx="8" presStyleCnt="10" custScaleY="1577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094AE36-B793-4AFF-A3EA-B8A0EEDD4060}" type="pres">
      <dgm:prSet presAssocID="{9784DE93-98EC-46F6-A140-670565331B91}" presName="level3hierChild" presStyleCnt="0"/>
      <dgm:spPr/>
    </dgm:pt>
    <dgm:pt modelId="{813447A2-707C-43E1-AFFC-B84897242EB9}" type="pres">
      <dgm:prSet presAssocID="{EB6ED093-DDAA-4199-8AD3-5BF04C6DC841}" presName="conn2-1" presStyleLbl="parChTrans1D4" presStyleIdx="9" presStyleCnt="10"/>
      <dgm:spPr/>
      <dgm:t>
        <a:bodyPr/>
        <a:lstStyle/>
        <a:p>
          <a:endParaRPr lang="it-IT"/>
        </a:p>
      </dgm:t>
    </dgm:pt>
    <dgm:pt modelId="{03513AAE-F8EE-4A24-BE76-FAC207DD6214}" type="pres">
      <dgm:prSet presAssocID="{EB6ED093-DDAA-4199-8AD3-5BF04C6DC841}" presName="connTx" presStyleLbl="parChTrans1D4" presStyleIdx="9" presStyleCnt="10"/>
      <dgm:spPr/>
      <dgm:t>
        <a:bodyPr/>
        <a:lstStyle/>
        <a:p>
          <a:endParaRPr lang="it-IT"/>
        </a:p>
      </dgm:t>
    </dgm:pt>
    <dgm:pt modelId="{6FA8BC1E-98D4-41A5-82B4-02EB92A24C2B}" type="pres">
      <dgm:prSet presAssocID="{37DE6B7A-6E52-4CDD-A5F8-2FB02C5DDFB1}" presName="root2" presStyleCnt="0"/>
      <dgm:spPr/>
    </dgm:pt>
    <dgm:pt modelId="{BF6AB778-0BDF-4D3E-90C8-F51E9E4A2962}" type="pres">
      <dgm:prSet presAssocID="{37DE6B7A-6E52-4CDD-A5F8-2FB02C5DDFB1}" presName="LevelTwoTextNode" presStyleLbl="node4" presStyleIdx="9" presStyleCnt="10" custScaleY="15389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098393B-3B10-47D4-B81F-142BD3022B57}" type="pres">
      <dgm:prSet presAssocID="{37DE6B7A-6E52-4CDD-A5F8-2FB02C5DDFB1}" presName="level3hierChild" presStyleCnt="0"/>
      <dgm:spPr/>
    </dgm:pt>
  </dgm:ptLst>
  <dgm:cxnLst>
    <dgm:cxn modelId="{B1E42E74-261F-4796-B6E1-5743E5F9FF49}" type="presOf" srcId="{4023C7FC-6A05-4AE0-9C54-D5F863C5E277}" destId="{6054C219-2092-4B4A-AF82-F44CDAE9390C}" srcOrd="0" destOrd="0" presId="urn:microsoft.com/office/officeart/2005/8/layout/hierarchy2"/>
    <dgm:cxn modelId="{B71A84C6-C9B5-412A-A049-70BAE2DB45CD}" type="presOf" srcId="{50BB7BAE-5B08-4014-ADD4-E53A50E6A47D}" destId="{FEC560E8-DD8E-42FB-92E7-36394903F5A9}" srcOrd="1" destOrd="0" presId="urn:microsoft.com/office/officeart/2005/8/layout/hierarchy2"/>
    <dgm:cxn modelId="{12B5B8D0-9CBC-4665-B50E-CBE24E8C8AF5}" type="presOf" srcId="{5FD181F0-E678-44DC-86C4-5578534DABEF}" destId="{EFC19B54-4E61-4BA3-B534-E776C1D2069C}" srcOrd="0" destOrd="0" presId="urn:microsoft.com/office/officeart/2005/8/layout/hierarchy2"/>
    <dgm:cxn modelId="{21A55276-03EB-44C2-85E7-1DF008647BFF}" type="presOf" srcId="{4E9A7630-8C08-46B4-A387-2330A941A164}" destId="{C3CA1C92-7659-4999-88EF-0FDD3D67DF34}" srcOrd="0" destOrd="0" presId="urn:microsoft.com/office/officeart/2005/8/layout/hierarchy2"/>
    <dgm:cxn modelId="{031DEFC4-F65A-4B52-9500-DA7461C0382C}" srcId="{F66A4E7C-C903-4B12-A987-B7D8B8F5788F}" destId="{684A8CFE-8E50-4547-AD95-96C7F558CDE5}" srcOrd="0" destOrd="0" parTransId="{ED4A7DDE-76C6-4923-B552-5EBBA655706A}" sibTransId="{A127418C-34D0-4EA6-8C59-9019503B5806}"/>
    <dgm:cxn modelId="{B9ACD0F7-37CA-487D-82F0-2A2CE8B1F8F1}" type="presOf" srcId="{EB6ED093-DDAA-4199-8AD3-5BF04C6DC841}" destId="{813447A2-707C-43E1-AFFC-B84897242EB9}" srcOrd="0" destOrd="0" presId="urn:microsoft.com/office/officeart/2005/8/layout/hierarchy2"/>
    <dgm:cxn modelId="{1C419990-4DBC-4AF9-A82E-39B1EE204720}" type="presOf" srcId="{F8AAFDB3-3ABD-47DB-A3F5-15F66E877D0C}" destId="{E6D717F7-4728-4D87-907C-CDC1C051F3B7}" srcOrd="0" destOrd="0" presId="urn:microsoft.com/office/officeart/2005/8/layout/hierarchy2"/>
    <dgm:cxn modelId="{48EBD7DB-A1C1-4EBC-8A19-9D29AE49A314}" type="presOf" srcId="{3686F448-BDF7-4BEB-B4A3-13EE5111FAAE}" destId="{8150F162-AA41-4589-A886-42E0E2B036BD}" srcOrd="0" destOrd="0" presId="urn:microsoft.com/office/officeart/2005/8/layout/hierarchy2"/>
    <dgm:cxn modelId="{BD5AFE6E-4DF7-4D2C-A8E4-C0B5ED64920B}" srcId="{917061A4-FA5E-4BDF-B162-FE31C958054A}" destId="{90C3C9FC-2635-4A3C-8342-E55BB16CCFCC}" srcOrd="1" destOrd="0" parTransId="{91E54BDC-D20C-4695-B7EC-5A6F81A4A3A9}" sibTransId="{26CBFF52-A5DC-4685-A0A3-DFE9DA7E102E}"/>
    <dgm:cxn modelId="{00D2E833-F88E-4043-ADC9-9C6E0BC1AF80}" type="presOf" srcId="{A298266F-E01C-4298-B38D-917558F54BF8}" destId="{21AFC320-9E95-4169-82F7-F8F25BA20CD6}" srcOrd="0" destOrd="0" presId="urn:microsoft.com/office/officeart/2005/8/layout/hierarchy2"/>
    <dgm:cxn modelId="{83213175-4E49-4BC9-BFFB-AE7BEB61E021}" type="presOf" srcId="{4389F62F-9913-4B52-8F6B-3E6D03A25374}" destId="{E494A4C3-2F9A-4ED9-BBFD-58813700AD94}" srcOrd="1" destOrd="0" presId="urn:microsoft.com/office/officeart/2005/8/layout/hierarchy2"/>
    <dgm:cxn modelId="{E77D71CA-14B4-4927-AECB-C7C512798183}" type="presOf" srcId="{5FD181F0-E678-44DC-86C4-5578534DABEF}" destId="{307783F1-1B72-486B-9275-033BB350CE8F}" srcOrd="1" destOrd="0" presId="urn:microsoft.com/office/officeart/2005/8/layout/hierarchy2"/>
    <dgm:cxn modelId="{A616B1A3-4B5B-48CE-93E1-FA4A296EDCCA}" type="presOf" srcId="{684A8CFE-8E50-4547-AD95-96C7F558CDE5}" destId="{F5581C71-6B6F-4219-BD53-2D9BCD692E4B}" srcOrd="0" destOrd="0" presId="urn:microsoft.com/office/officeart/2005/8/layout/hierarchy2"/>
    <dgm:cxn modelId="{8287A187-44C3-4284-9014-85B43A5D0788}" type="presOf" srcId="{51FE720F-5C94-4376-86CD-3302B9A6854A}" destId="{A5DF29EB-0139-425B-AD2F-590D8D62C037}" srcOrd="1" destOrd="0" presId="urn:microsoft.com/office/officeart/2005/8/layout/hierarchy2"/>
    <dgm:cxn modelId="{7722CED4-FA23-4746-ABCF-3CFB1E53E14B}" srcId="{3B9621DE-589B-43C7-89CC-D5AE33799EDE}" destId="{67DD6686-1507-45C3-AA57-03953ED389E5}" srcOrd="0" destOrd="0" parTransId="{4023C7FC-6A05-4AE0-9C54-D5F863C5E277}" sibTransId="{9FDC0B07-1AF7-45E0-895B-A26B6A812E4A}"/>
    <dgm:cxn modelId="{DBAFAC7A-43EF-4349-8387-6ED3255C2F73}" type="presOf" srcId="{F66A4E7C-C903-4B12-A987-B7D8B8F5788F}" destId="{13D48F08-3870-4B8C-9E0E-96BE183C6535}" srcOrd="0" destOrd="0" presId="urn:microsoft.com/office/officeart/2005/8/layout/hierarchy2"/>
    <dgm:cxn modelId="{8637AADC-9DCE-4E00-844A-0F285BE1B8A1}" type="presOf" srcId="{07177ED8-1663-49FF-B466-5181057C151A}" destId="{74BA7093-1655-4389-9F5E-9F3FC194D95E}" srcOrd="0" destOrd="0" presId="urn:microsoft.com/office/officeart/2005/8/layout/hierarchy2"/>
    <dgm:cxn modelId="{F7315AD5-E8D8-4E1F-B30C-FFA299E0873F}" type="presOf" srcId="{24146909-73C5-40F5-AE46-871AFA8C4CF9}" destId="{DA32BE97-1D8D-4285-A4F9-6A918F064E1D}" srcOrd="0" destOrd="0" presId="urn:microsoft.com/office/officeart/2005/8/layout/hierarchy2"/>
    <dgm:cxn modelId="{DE845D2E-0693-4AC2-A9CF-209F60FB1187}" srcId="{022E71DB-6229-4010-8E1D-4589C9B757C9}" destId="{F8AAFDB3-3ABD-47DB-A3F5-15F66E877D0C}" srcOrd="0" destOrd="0" parTransId="{3686F448-BDF7-4BEB-B4A3-13EE5111FAAE}" sibTransId="{28593169-8D8B-4ED8-A92F-635684767676}"/>
    <dgm:cxn modelId="{5D10F28D-7D97-42AC-8776-2685E1159967}" type="presOf" srcId="{A298266F-E01C-4298-B38D-917558F54BF8}" destId="{FBAECE50-9D10-4E7B-8BE0-62A339109C11}" srcOrd="1" destOrd="0" presId="urn:microsoft.com/office/officeart/2005/8/layout/hierarchy2"/>
    <dgm:cxn modelId="{6F1E3118-C1FF-4AAB-837F-5F53AD60EBE6}" srcId="{880AC8C9-C1E4-4FFB-B7E7-B9C080D720C7}" destId="{BE5F3BAA-5EBB-4874-BE2F-B4F5D1C4E714}" srcOrd="0" destOrd="0" parTransId="{71659CBD-C140-4BEE-922F-D2ADE5A3B089}" sibTransId="{AD0FA53D-D6C8-415C-9A7A-936FD6AD7AFA}"/>
    <dgm:cxn modelId="{2C1A810A-73DC-4F9E-BDD9-1AE93CD6F7B9}" type="presOf" srcId="{880AC8C9-C1E4-4FFB-B7E7-B9C080D720C7}" destId="{4FAE0924-BD7D-4BE8-B448-42A2C8262528}" srcOrd="0" destOrd="0" presId="urn:microsoft.com/office/officeart/2005/8/layout/hierarchy2"/>
    <dgm:cxn modelId="{3D932D1D-EEF8-4F3D-A33E-C6F754D374F5}" type="presOf" srcId="{C558272A-CAB4-4B92-952E-4E5698A0310B}" destId="{ED550C1B-BA1E-46A4-9316-79428CFC0994}" srcOrd="1" destOrd="0" presId="urn:microsoft.com/office/officeart/2005/8/layout/hierarchy2"/>
    <dgm:cxn modelId="{8C02398D-27D4-4756-AE64-81B0D9A30A83}" srcId="{BD002582-DA92-4DE3-A206-7AC0BAA10D14}" destId="{880AC8C9-C1E4-4FFB-B7E7-B9C080D720C7}" srcOrd="0" destOrd="0" parTransId="{50BB7BAE-5B08-4014-ADD4-E53A50E6A47D}" sibTransId="{BC0882E4-73FA-40D7-812A-B27A5577530B}"/>
    <dgm:cxn modelId="{CDAAA76F-E337-4856-8058-B23314802C2F}" type="presOf" srcId="{D28BF60A-9206-444A-876C-987E455ABB9C}" destId="{E0403BDB-4893-41FB-B999-B3F6E78A3885}" srcOrd="1" destOrd="0" presId="urn:microsoft.com/office/officeart/2005/8/layout/hierarchy2"/>
    <dgm:cxn modelId="{1A212B83-0644-414C-8098-474E1F7CC710}" srcId="{917061A4-FA5E-4BDF-B162-FE31C958054A}" destId="{BD002582-DA92-4DE3-A206-7AC0BAA10D14}" srcOrd="2" destOrd="0" parTransId="{4E9A7630-8C08-46B4-A387-2330A941A164}" sibTransId="{7059C85F-36DE-4B53-B55B-6D80CBEC725A}"/>
    <dgm:cxn modelId="{349E8F99-DF1B-495C-B344-1A425F7C64A4}" type="presOf" srcId="{F528FBE3-1769-4435-AAA8-0C450F6F213A}" destId="{D5587834-0729-4DE9-B18D-E94E5107A9F0}" srcOrd="0" destOrd="0" presId="urn:microsoft.com/office/officeart/2005/8/layout/hierarchy2"/>
    <dgm:cxn modelId="{4D0A1F58-0BB6-4BB5-BC9B-0EDCDB828D3D}" type="presOf" srcId="{C3759919-1089-4567-817C-5952D53840BA}" destId="{5E65D174-CD2F-4AE1-B1C5-A8E6D96B6E2E}" srcOrd="0" destOrd="0" presId="urn:microsoft.com/office/officeart/2005/8/layout/hierarchy2"/>
    <dgm:cxn modelId="{4F70E087-CA35-4097-8833-82F9633C4BBE}" type="presOf" srcId="{733FC566-0545-40D6-BC52-61AB0225F67B}" destId="{85443AF1-3064-4C0C-950C-2EFF32DBE5CE}" srcOrd="0" destOrd="0" presId="urn:microsoft.com/office/officeart/2005/8/layout/hierarchy2"/>
    <dgm:cxn modelId="{3684A6AE-9DBD-4F18-8DA5-FEDCADBE24E7}" type="presOf" srcId="{9784DE93-98EC-46F6-A140-670565331B91}" destId="{36B1FB12-F48E-4AB2-8CEC-117B137FBC60}" srcOrd="0" destOrd="0" presId="urn:microsoft.com/office/officeart/2005/8/layout/hierarchy2"/>
    <dgm:cxn modelId="{245FD577-619F-4666-AE51-6A69262F716A}" srcId="{90C3C9FC-2635-4A3C-8342-E55BB16CCFCC}" destId="{07177ED8-1663-49FF-B466-5181057C151A}" srcOrd="0" destOrd="0" parTransId="{F528FBE3-1769-4435-AAA8-0C450F6F213A}" sibTransId="{C73CA56F-172D-40F0-9AF0-9B439D5E7B35}"/>
    <dgm:cxn modelId="{E56A2C6E-8A88-47C7-9A2B-E4BB3CB61A2A}" type="presOf" srcId="{3686F448-BDF7-4BEB-B4A3-13EE5111FAAE}" destId="{491CB7B9-D048-463F-8476-13FF41FE5671}" srcOrd="1" destOrd="0" presId="urn:microsoft.com/office/officeart/2005/8/layout/hierarchy2"/>
    <dgm:cxn modelId="{6629434C-5F46-4CF2-BA7B-5D5E5103B40E}" type="presOf" srcId="{BD002582-DA92-4DE3-A206-7AC0BAA10D14}" destId="{DD399904-785E-4808-BCD1-6E4DC9B917EB}" srcOrd="0" destOrd="0" presId="urn:microsoft.com/office/officeart/2005/8/layout/hierarchy2"/>
    <dgm:cxn modelId="{10F0D761-CE7F-476F-A1A5-7B1733577E01}" type="presOf" srcId="{90C3C9FC-2635-4A3C-8342-E55BB16CCFCC}" destId="{87DC5AA5-A0E3-4CF4-AA23-D8756B55097A}" srcOrd="0" destOrd="0" presId="urn:microsoft.com/office/officeart/2005/8/layout/hierarchy2"/>
    <dgm:cxn modelId="{0A505DD0-51F9-442B-99F9-F1484ECEE138}" type="presOf" srcId="{BE5F3BAA-5EBB-4874-BE2F-B4F5D1C4E714}" destId="{18475AE2-FCD9-4A67-B6D9-7003E4DC89F4}" srcOrd="0" destOrd="0" presId="urn:microsoft.com/office/officeart/2005/8/layout/hierarchy2"/>
    <dgm:cxn modelId="{67F9C68D-6EC1-4957-AF15-01A22B4075B4}" type="presOf" srcId="{3B9621DE-589B-43C7-89CC-D5AE33799EDE}" destId="{CEDBD304-FB29-442D-BBBD-42A192CAEB12}" srcOrd="0" destOrd="0" presId="urn:microsoft.com/office/officeart/2005/8/layout/hierarchy2"/>
    <dgm:cxn modelId="{DB87658F-0598-4C68-A1E3-A82136F48548}" type="presOf" srcId="{37DE6B7A-6E52-4CDD-A5F8-2FB02C5DDFB1}" destId="{BF6AB778-0BDF-4D3E-90C8-F51E9E4A2962}" srcOrd="0" destOrd="0" presId="urn:microsoft.com/office/officeart/2005/8/layout/hierarchy2"/>
    <dgm:cxn modelId="{811EEE6D-7D42-42D8-BA46-2A81D109AFEF}" type="presOf" srcId="{F3B51AD3-20BB-4779-A952-4788E6B6F4B3}" destId="{4E51C8D4-1FA3-4465-964E-4201552C6727}" srcOrd="0" destOrd="0" presId="urn:microsoft.com/office/officeart/2005/8/layout/hierarchy2"/>
    <dgm:cxn modelId="{8FC0D7FD-3EE0-4D6E-9661-E5226B4CDC40}" type="presOf" srcId="{51FE720F-5C94-4376-86CD-3302B9A6854A}" destId="{B04A67B4-3064-43C2-86C9-ABF9D9F770F8}" srcOrd="0" destOrd="0" presId="urn:microsoft.com/office/officeart/2005/8/layout/hierarchy2"/>
    <dgm:cxn modelId="{7B1A9F78-B613-4794-919C-B12128AA93EC}" srcId="{C3759919-1089-4567-817C-5952D53840BA}" destId="{24146909-73C5-40F5-AE46-871AFA8C4CF9}" srcOrd="0" destOrd="0" parTransId="{BFF0F92A-34F1-4C08-97FF-801208BD6695}" sibTransId="{22083BB3-C44F-47E6-B7B2-5CB70C09A037}"/>
    <dgm:cxn modelId="{CC40BFC5-944C-4CF0-BC85-D5A8061EDF85}" type="presOf" srcId="{F886B6F5-6F4A-492B-9B32-B977210A1B94}" destId="{4703BECD-6B51-4CB0-9753-BF01B58E3D90}" srcOrd="0" destOrd="0" presId="urn:microsoft.com/office/officeart/2005/8/layout/hierarchy2"/>
    <dgm:cxn modelId="{6D457A28-2EA5-4522-B5A3-577C3746FEF0}" type="presOf" srcId="{71659CBD-C140-4BEE-922F-D2ADE5A3B089}" destId="{574DF383-1F19-4666-A028-A9CB249835E0}" srcOrd="1" destOrd="0" presId="urn:microsoft.com/office/officeart/2005/8/layout/hierarchy2"/>
    <dgm:cxn modelId="{F99F8518-6910-466D-9F56-6861E44604C5}" srcId="{24146909-73C5-40F5-AE46-871AFA8C4CF9}" destId="{733FC566-0545-40D6-BC52-61AB0225F67B}" srcOrd="1" destOrd="0" parTransId="{D28BF60A-9206-444A-876C-987E455ABB9C}" sibTransId="{703FCCF2-592B-4FFA-B9AB-1BCAC9DF7D77}"/>
    <dgm:cxn modelId="{664DBA27-941F-43C4-A9A9-293FECE76951}" srcId="{24146909-73C5-40F5-AE46-871AFA8C4CF9}" destId="{022E71DB-6229-4010-8E1D-4589C9B757C9}" srcOrd="0" destOrd="0" parTransId="{A298266F-E01C-4298-B38D-917558F54BF8}" sibTransId="{78CE70EF-1B81-4147-9840-905842BD0BC8}"/>
    <dgm:cxn modelId="{15E5D19E-383C-4690-8366-99B2392BDCD3}" type="presOf" srcId="{4023C7FC-6A05-4AE0-9C54-D5F863C5E277}" destId="{6CCD447B-1522-4380-8401-11E19643DB51}" srcOrd="1" destOrd="0" presId="urn:microsoft.com/office/officeart/2005/8/layout/hierarchy2"/>
    <dgm:cxn modelId="{24E13F08-1438-484E-ADC9-F9D05481CB1D}" type="presOf" srcId="{4E9A7630-8C08-46B4-A387-2330A941A164}" destId="{091ED0FE-C2D6-4339-8B9E-D2E68B3AC5D6}" srcOrd="1" destOrd="0" presId="urn:microsoft.com/office/officeart/2005/8/layout/hierarchy2"/>
    <dgm:cxn modelId="{4B88239E-F0FA-4963-9152-B222F3AD5031}" type="presOf" srcId="{50BB7BAE-5B08-4014-ADD4-E53A50E6A47D}" destId="{95C1CD94-8057-498E-AEE1-A75022139B10}" srcOrd="0" destOrd="0" presId="urn:microsoft.com/office/officeart/2005/8/layout/hierarchy2"/>
    <dgm:cxn modelId="{BD3FD5FD-52F2-4AFD-9A3D-BCBA7EAB2288}" type="presOf" srcId="{91E54BDC-D20C-4695-B7EC-5A6F81A4A3A9}" destId="{C84E1CFB-75C6-428E-B09B-AB86DDBA4A18}" srcOrd="0" destOrd="0" presId="urn:microsoft.com/office/officeart/2005/8/layout/hierarchy2"/>
    <dgm:cxn modelId="{4319E507-1A91-4829-B384-F0F590F29306}" type="presOf" srcId="{F528FBE3-1769-4435-AAA8-0C450F6F213A}" destId="{A2954A2C-7593-4A5C-B1D2-E54FFD99866D}" srcOrd="1" destOrd="0" presId="urn:microsoft.com/office/officeart/2005/8/layout/hierarchy2"/>
    <dgm:cxn modelId="{2DFB2829-7CCB-4E8F-833E-14175BBDC94B}" type="presOf" srcId="{D28BF60A-9206-444A-876C-987E455ABB9C}" destId="{CC6C146D-4B3D-44E8-8910-53F1EFB84D21}" srcOrd="0" destOrd="0" presId="urn:microsoft.com/office/officeart/2005/8/layout/hierarchy2"/>
    <dgm:cxn modelId="{8B34CC44-BBFF-4A5D-965E-3F5071E3D488}" srcId="{733FC566-0545-40D6-BC52-61AB0225F67B}" destId="{9784DE93-98EC-46F6-A140-670565331B91}" srcOrd="0" destOrd="0" parTransId="{F886B6F5-6F4A-492B-9B32-B977210A1B94}" sibTransId="{6B8B2894-77C1-4B4C-8512-3350AA93B090}"/>
    <dgm:cxn modelId="{4CAAC206-1DCC-41C4-975C-6E4F7995A048}" type="presOf" srcId="{022E71DB-6229-4010-8E1D-4589C9B757C9}" destId="{6B0AC1E1-25B1-421B-8438-DA82383F2DA6}" srcOrd="0" destOrd="0" presId="urn:microsoft.com/office/officeart/2005/8/layout/hierarchy2"/>
    <dgm:cxn modelId="{2442E04A-5B15-4E40-ABAA-C59001C0384F}" type="presOf" srcId="{71659CBD-C140-4BEE-922F-D2ADE5A3B089}" destId="{8097FE53-1625-4BF5-BF29-090D0A87AA54}" srcOrd="0" destOrd="0" presId="urn:microsoft.com/office/officeart/2005/8/layout/hierarchy2"/>
    <dgm:cxn modelId="{E642C7A7-77A6-467E-AEA5-E79BF7898E21}" srcId="{917061A4-FA5E-4BDF-B162-FE31C958054A}" destId="{3B9621DE-589B-43C7-89CC-D5AE33799EDE}" srcOrd="0" destOrd="0" parTransId="{4389F62F-9913-4B52-8F6B-3E6D03A25374}" sibTransId="{D7ACFF00-ADB5-46E4-BC08-8B2506924761}"/>
    <dgm:cxn modelId="{EDD4CD27-ABEE-4AFA-938E-2AC17EA71514}" type="presOf" srcId="{67DD6686-1507-45C3-AA57-03953ED389E5}" destId="{7745FB05-7C79-46ED-9E68-CA7711081E80}" srcOrd="0" destOrd="0" presId="urn:microsoft.com/office/officeart/2005/8/layout/hierarchy2"/>
    <dgm:cxn modelId="{0BEC5D7C-E5B1-49C8-82A5-227A48F163A2}" type="presOf" srcId="{F886B6F5-6F4A-492B-9B32-B977210A1B94}" destId="{339AE139-7669-41C3-B419-5B66BFA42F03}" srcOrd="1" destOrd="0" presId="urn:microsoft.com/office/officeart/2005/8/layout/hierarchy2"/>
    <dgm:cxn modelId="{BF2678F6-A42F-4251-AD2F-AFE40B93F057}" srcId="{684A8CFE-8E50-4547-AD95-96C7F558CDE5}" destId="{C3759919-1089-4567-817C-5952D53840BA}" srcOrd="1" destOrd="0" parTransId="{51FE720F-5C94-4376-86CD-3302B9A6854A}" sibTransId="{EF6FC158-0C30-4F20-BF75-38460CFAD172}"/>
    <dgm:cxn modelId="{917CBF54-4A53-485F-B8DB-69EDE2F0435D}" type="presOf" srcId="{4389F62F-9913-4B52-8F6B-3E6D03A25374}" destId="{832D4189-AD36-487D-8F96-4904326038D5}" srcOrd="0" destOrd="0" presId="urn:microsoft.com/office/officeart/2005/8/layout/hierarchy2"/>
    <dgm:cxn modelId="{1370427A-103C-4D75-B95C-972955D2C3FA}" type="presOf" srcId="{BFF0F92A-34F1-4C08-97FF-801208BD6695}" destId="{AF7EB22F-EC11-469B-AE9D-4009177DAF36}" srcOrd="1" destOrd="0" presId="urn:microsoft.com/office/officeart/2005/8/layout/hierarchy2"/>
    <dgm:cxn modelId="{FAB63C32-24E2-40D9-9DBB-56D80446C4D6}" type="presOf" srcId="{91E54BDC-D20C-4695-B7EC-5A6F81A4A3A9}" destId="{A174BDA0-E086-4CC1-A787-9414F0A337F4}" srcOrd="1" destOrd="0" presId="urn:microsoft.com/office/officeart/2005/8/layout/hierarchy2"/>
    <dgm:cxn modelId="{F7456197-21D9-4DF6-9C89-A14C210DD7C9}" type="presOf" srcId="{BFF0F92A-34F1-4C08-97FF-801208BD6695}" destId="{28C9C6CC-D579-4D06-B157-77B085494125}" srcOrd="0" destOrd="0" presId="urn:microsoft.com/office/officeart/2005/8/layout/hierarchy2"/>
    <dgm:cxn modelId="{7E248193-636E-4CD0-BF62-D9AAA562AC90}" type="presOf" srcId="{EB6ED093-DDAA-4199-8AD3-5BF04C6DC841}" destId="{03513AAE-F8EE-4A24-BE76-FAC207DD6214}" srcOrd="1" destOrd="0" presId="urn:microsoft.com/office/officeart/2005/8/layout/hierarchy2"/>
    <dgm:cxn modelId="{642266C9-2C4E-4A5C-BACA-D8DDBDC225FB}" srcId="{684A8CFE-8E50-4547-AD95-96C7F558CDE5}" destId="{917061A4-FA5E-4BDF-B162-FE31C958054A}" srcOrd="0" destOrd="0" parTransId="{C558272A-CAB4-4B92-952E-4E5698A0310B}" sibTransId="{468BB8D1-0668-450F-B1CB-3907502D5B5F}"/>
    <dgm:cxn modelId="{B422E7A8-B3F5-4BCE-9095-B6CFCD43FBA1}" type="presOf" srcId="{C558272A-CAB4-4B92-952E-4E5698A0310B}" destId="{D9980013-7FF6-4BB2-BDFC-52931F3C1D84}" srcOrd="0" destOrd="0" presId="urn:microsoft.com/office/officeart/2005/8/layout/hierarchy2"/>
    <dgm:cxn modelId="{7008FF91-460E-4109-A355-FFF56B013A66}" srcId="{67DD6686-1507-45C3-AA57-03953ED389E5}" destId="{F3B51AD3-20BB-4779-A952-4788E6B6F4B3}" srcOrd="0" destOrd="0" parTransId="{5FD181F0-E678-44DC-86C4-5578534DABEF}" sibTransId="{49F206B3-84B9-4CA4-8268-106F321E8A07}"/>
    <dgm:cxn modelId="{CE7F8FE2-7045-4950-A447-B47F79E65F10}" type="presOf" srcId="{917061A4-FA5E-4BDF-B162-FE31C958054A}" destId="{5D80CCFA-3210-44A3-A2C6-97725AE4FF2B}" srcOrd="0" destOrd="0" presId="urn:microsoft.com/office/officeart/2005/8/layout/hierarchy2"/>
    <dgm:cxn modelId="{7B141DFC-C212-48CD-A34E-3363F2CFFF6E}" srcId="{733FC566-0545-40D6-BC52-61AB0225F67B}" destId="{37DE6B7A-6E52-4CDD-A5F8-2FB02C5DDFB1}" srcOrd="1" destOrd="0" parTransId="{EB6ED093-DDAA-4199-8AD3-5BF04C6DC841}" sibTransId="{C368906C-A37F-4CF2-8C86-CC55E8CF1C41}"/>
    <dgm:cxn modelId="{672A811F-A0B1-45DA-BFDB-E1C6666146C3}" type="presParOf" srcId="{13D48F08-3870-4B8C-9E0E-96BE183C6535}" destId="{D86953AA-8250-4C47-A888-C86B2AEAD731}" srcOrd="0" destOrd="0" presId="urn:microsoft.com/office/officeart/2005/8/layout/hierarchy2"/>
    <dgm:cxn modelId="{E8E7007C-A60F-40F5-89B2-12F86B709134}" type="presParOf" srcId="{D86953AA-8250-4C47-A888-C86B2AEAD731}" destId="{F5581C71-6B6F-4219-BD53-2D9BCD692E4B}" srcOrd="0" destOrd="0" presId="urn:microsoft.com/office/officeart/2005/8/layout/hierarchy2"/>
    <dgm:cxn modelId="{3D0C858D-8124-47D7-9E6B-24FA89A49B1B}" type="presParOf" srcId="{D86953AA-8250-4C47-A888-C86B2AEAD731}" destId="{E2748DA0-390E-4E7E-870F-700B4E2F65BF}" srcOrd="1" destOrd="0" presId="urn:microsoft.com/office/officeart/2005/8/layout/hierarchy2"/>
    <dgm:cxn modelId="{FC13F78C-180F-4555-92C3-808BC23D239B}" type="presParOf" srcId="{E2748DA0-390E-4E7E-870F-700B4E2F65BF}" destId="{D9980013-7FF6-4BB2-BDFC-52931F3C1D84}" srcOrd="0" destOrd="0" presId="urn:microsoft.com/office/officeart/2005/8/layout/hierarchy2"/>
    <dgm:cxn modelId="{FB622C08-6AE0-4D00-9267-B2A2D905F2A6}" type="presParOf" srcId="{D9980013-7FF6-4BB2-BDFC-52931F3C1D84}" destId="{ED550C1B-BA1E-46A4-9316-79428CFC0994}" srcOrd="0" destOrd="0" presId="urn:microsoft.com/office/officeart/2005/8/layout/hierarchy2"/>
    <dgm:cxn modelId="{4916DC71-49A4-4A23-B2D4-25D8992976A0}" type="presParOf" srcId="{E2748DA0-390E-4E7E-870F-700B4E2F65BF}" destId="{ABF73FFA-D434-4EEF-8234-C31E1543E7CE}" srcOrd="1" destOrd="0" presId="urn:microsoft.com/office/officeart/2005/8/layout/hierarchy2"/>
    <dgm:cxn modelId="{B38ECBF1-D4F7-43E8-8C74-AA51987A95FA}" type="presParOf" srcId="{ABF73FFA-D434-4EEF-8234-C31E1543E7CE}" destId="{5D80CCFA-3210-44A3-A2C6-97725AE4FF2B}" srcOrd="0" destOrd="0" presId="urn:microsoft.com/office/officeart/2005/8/layout/hierarchy2"/>
    <dgm:cxn modelId="{D5E8B25F-B6B1-4634-A7F1-BBAF6F8F37AE}" type="presParOf" srcId="{ABF73FFA-D434-4EEF-8234-C31E1543E7CE}" destId="{A7C14FC9-60EF-40E4-B4A7-5A63433ADB1E}" srcOrd="1" destOrd="0" presId="urn:microsoft.com/office/officeart/2005/8/layout/hierarchy2"/>
    <dgm:cxn modelId="{5EB13789-F43D-4726-A4DE-81C7FB52C327}" type="presParOf" srcId="{A7C14FC9-60EF-40E4-B4A7-5A63433ADB1E}" destId="{832D4189-AD36-487D-8F96-4904326038D5}" srcOrd="0" destOrd="0" presId="urn:microsoft.com/office/officeart/2005/8/layout/hierarchy2"/>
    <dgm:cxn modelId="{5214A0B3-2EB6-4299-AB28-E648401C2B8C}" type="presParOf" srcId="{832D4189-AD36-487D-8F96-4904326038D5}" destId="{E494A4C3-2F9A-4ED9-BBFD-58813700AD94}" srcOrd="0" destOrd="0" presId="urn:microsoft.com/office/officeart/2005/8/layout/hierarchy2"/>
    <dgm:cxn modelId="{83FEF797-27D2-4A49-97D3-506653EF1AF3}" type="presParOf" srcId="{A7C14FC9-60EF-40E4-B4A7-5A63433ADB1E}" destId="{F41499F6-290F-4C5C-84D4-DBD4A350C33E}" srcOrd="1" destOrd="0" presId="urn:microsoft.com/office/officeart/2005/8/layout/hierarchy2"/>
    <dgm:cxn modelId="{FCE7B6E8-2B21-4E1A-AFB5-CE93F07DC7FD}" type="presParOf" srcId="{F41499F6-290F-4C5C-84D4-DBD4A350C33E}" destId="{CEDBD304-FB29-442D-BBBD-42A192CAEB12}" srcOrd="0" destOrd="0" presId="urn:microsoft.com/office/officeart/2005/8/layout/hierarchy2"/>
    <dgm:cxn modelId="{1B3E2C2C-375F-4F1D-8746-3A56C631802E}" type="presParOf" srcId="{F41499F6-290F-4C5C-84D4-DBD4A350C33E}" destId="{6B2B6B7D-865F-4FB3-B1A1-1304A519FC6E}" srcOrd="1" destOrd="0" presId="urn:microsoft.com/office/officeart/2005/8/layout/hierarchy2"/>
    <dgm:cxn modelId="{C1D3D9FB-0369-4984-8895-B1EDB458974C}" type="presParOf" srcId="{6B2B6B7D-865F-4FB3-B1A1-1304A519FC6E}" destId="{6054C219-2092-4B4A-AF82-F44CDAE9390C}" srcOrd="0" destOrd="0" presId="urn:microsoft.com/office/officeart/2005/8/layout/hierarchy2"/>
    <dgm:cxn modelId="{AE9AB108-75E2-428E-96B3-8F16824396FD}" type="presParOf" srcId="{6054C219-2092-4B4A-AF82-F44CDAE9390C}" destId="{6CCD447B-1522-4380-8401-11E19643DB51}" srcOrd="0" destOrd="0" presId="urn:microsoft.com/office/officeart/2005/8/layout/hierarchy2"/>
    <dgm:cxn modelId="{2955E7F5-6983-45C7-94EF-C32C353FF294}" type="presParOf" srcId="{6B2B6B7D-865F-4FB3-B1A1-1304A519FC6E}" destId="{198360C0-0965-4B06-ADC6-65BF4C17F983}" srcOrd="1" destOrd="0" presId="urn:microsoft.com/office/officeart/2005/8/layout/hierarchy2"/>
    <dgm:cxn modelId="{867799EF-707B-48B2-B8D0-60489D9768E0}" type="presParOf" srcId="{198360C0-0965-4B06-ADC6-65BF4C17F983}" destId="{7745FB05-7C79-46ED-9E68-CA7711081E80}" srcOrd="0" destOrd="0" presId="urn:microsoft.com/office/officeart/2005/8/layout/hierarchy2"/>
    <dgm:cxn modelId="{BE16BFD5-C958-4D86-8E9B-3F28EDC6A4C7}" type="presParOf" srcId="{198360C0-0965-4B06-ADC6-65BF4C17F983}" destId="{A4F037DA-E56F-435A-BE07-681364335B1C}" srcOrd="1" destOrd="0" presId="urn:microsoft.com/office/officeart/2005/8/layout/hierarchy2"/>
    <dgm:cxn modelId="{DB33CE1C-40DC-472B-BB23-88EE61B00BFC}" type="presParOf" srcId="{A4F037DA-E56F-435A-BE07-681364335B1C}" destId="{EFC19B54-4E61-4BA3-B534-E776C1D2069C}" srcOrd="0" destOrd="0" presId="urn:microsoft.com/office/officeart/2005/8/layout/hierarchy2"/>
    <dgm:cxn modelId="{0FDC08EB-1354-459A-AB0E-EB071564E476}" type="presParOf" srcId="{EFC19B54-4E61-4BA3-B534-E776C1D2069C}" destId="{307783F1-1B72-486B-9275-033BB350CE8F}" srcOrd="0" destOrd="0" presId="urn:microsoft.com/office/officeart/2005/8/layout/hierarchy2"/>
    <dgm:cxn modelId="{0E591831-2BEC-4D55-ACCF-F48AC393E23F}" type="presParOf" srcId="{A4F037DA-E56F-435A-BE07-681364335B1C}" destId="{F88E6740-3CA5-4583-9919-85EC9AB75C19}" srcOrd="1" destOrd="0" presId="urn:microsoft.com/office/officeart/2005/8/layout/hierarchy2"/>
    <dgm:cxn modelId="{19B4F943-CAAD-427B-A536-1F33B5BD13D9}" type="presParOf" srcId="{F88E6740-3CA5-4583-9919-85EC9AB75C19}" destId="{4E51C8D4-1FA3-4465-964E-4201552C6727}" srcOrd="0" destOrd="0" presId="urn:microsoft.com/office/officeart/2005/8/layout/hierarchy2"/>
    <dgm:cxn modelId="{2E0256BF-36BD-4C09-B8B6-D05C9097B717}" type="presParOf" srcId="{F88E6740-3CA5-4583-9919-85EC9AB75C19}" destId="{0DA97A28-EC64-457A-AA22-7E93CD9AC648}" srcOrd="1" destOrd="0" presId="urn:microsoft.com/office/officeart/2005/8/layout/hierarchy2"/>
    <dgm:cxn modelId="{8865B765-F4C8-4CD8-AFE6-424ED8967324}" type="presParOf" srcId="{A7C14FC9-60EF-40E4-B4A7-5A63433ADB1E}" destId="{C84E1CFB-75C6-428E-B09B-AB86DDBA4A18}" srcOrd="2" destOrd="0" presId="urn:microsoft.com/office/officeart/2005/8/layout/hierarchy2"/>
    <dgm:cxn modelId="{F5FDA051-E8C6-41F8-9B29-6BA27DC60D31}" type="presParOf" srcId="{C84E1CFB-75C6-428E-B09B-AB86DDBA4A18}" destId="{A174BDA0-E086-4CC1-A787-9414F0A337F4}" srcOrd="0" destOrd="0" presId="urn:microsoft.com/office/officeart/2005/8/layout/hierarchy2"/>
    <dgm:cxn modelId="{29CAFF3E-72F6-4A94-B845-AFE42ABC043E}" type="presParOf" srcId="{A7C14FC9-60EF-40E4-B4A7-5A63433ADB1E}" destId="{18C34037-B9E2-45F9-86D4-356D07213F86}" srcOrd="3" destOrd="0" presId="urn:microsoft.com/office/officeart/2005/8/layout/hierarchy2"/>
    <dgm:cxn modelId="{ADB32D14-6634-4249-B282-3559EDA39784}" type="presParOf" srcId="{18C34037-B9E2-45F9-86D4-356D07213F86}" destId="{87DC5AA5-A0E3-4CF4-AA23-D8756B55097A}" srcOrd="0" destOrd="0" presId="urn:microsoft.com/office/officeart/2005/8/layout/hierarchy2"/>
    <dgm:cxn modelId="{3EA5E53C-8877-44D2-8D3D-34D537A4AC2D}" type="presParOf" srcId="{18C34037-B9E2-45F9-86D4-356D07213F86}" destId="{D4924EC7-A491-4BB1-85C8-76C854C9D6A4}" srcOrd="1" destOrd="0" presId="urn:microsoft.com/office/officeart/2005/8/layout/hierarchy2"/>
    <dgm:cxn modelId="{DFB42F5A-812A-481C-A0E3-324AF2D1CFAD}" type="presParOf" srcId="{D4924EC7-A491-4BB1-85C8-76C854C9D6A4}" destId="{D5587834-0729-4DE9-B18D-E94E5107A9F0}" srcOrd="0" destOrd="0" presId="urn:microsoft.com/office/officeart/2005/8/layout/hierarchy2"/>
    <dgm:cxn modelId="{706B48DB-EDA0-42BC-BCF5-C0EEE48151FE}" type="presParOf" srcId="{D5587834-0729-4DE9-B18D-E94E5107A9F0}" destId="{A2954A2C-7593-4A5C-B1D2-E54FFD99866D}" srcOrd="0" destOrd="0" presId="urn:microsoft.com/office/officeart/2005/8/layout/hierarchy2"/>
    <dgm:cxn modelId="{1A58C266-F04D-4073-BC34-672237621B8F}" type="presParOf" srcId="{D4924EC7-A491-4BB1-85C8-76C854C9D6A4}" destId="{1C538EAA-F366-413F-9A2B-DA8554E957C2}" srcOrd="1" destOrd="0" presId="urn:microsoft.com/office/officeart/2005/8/layout/hierarchy2"/>
    <dgm:cxn modelId="{A7E7D0E1-E2F7-4CB6-A4A8-D36F50D8792E}" type="presParOf" srcId="{1C538EAA-F366-413F-9A2B-DA8554E957C2}" destId="{74BA7093-1655-4389-9F5E-9F3FC194D95E}" srcOrd="0" destOrd="0" presId="urn:microsoft.com/office/officeart/2005/8/layout/hierarchy2"/>
    <dgm:cxn modelId="{B2142A94-8D24-48A1-A79C-A1C922657CA8}" type="presParOf" srcId="{1C538EAA-F366-413F-9A2B-DA8554E957C2}" destId="{79C3C41F-225B-4189-A046-9955B72B744D}" srcOrd="1" destOrd="0" presId="urn:microsoft.com/office/officeart/2005/8/layout/hierarchy2"/>
    <dgm:cxn modelId="{901F38FB-54B1-4E62-90AC-8233DA36D26F}" type="presParOf" srcId="{A7C14FC9-60EF-40E4-B4A7-5A63433ADB1E}" destId="{C3CA1C92-7659-4999-88EF-0FDD3D67DF34}" srcOrd="4" destOrd="0" presId="urn:microsoft.com/office/officeart/2005/8/layout/hierarchy2"/>
    <dgm:cxn modelId="{B6BE1BD4-AAE8-4E48-9CA2-F486374C337B}" type="presParOf" srcId="{C3CA1C92-7659-4999-88EF-0FDD3D67DF34}" destId="{091ED0FE-C2D6-4339-8B9E-D2E68B3AC5D6}" srcOrd="0" destOrd="0" presId="urn:microsoft.com/office/officeart/2005/8/layout/hierarchy2"/>
    <dgm:cxn modelId="{DE24FCE8-D594-4E4B-90B4-0FE1BAC1FB34}" type="presParOf" srcId="{A7C14FC9-60EF-40E4-B4A7-5A63433ADB1E}" destId="{9873910F-43F1-40C1-9D3A-C7E329C9536D}" srcOrd="5" destOrd="0" presId="urn:microsoft.com/office/officeart/2005/8/layout/hierarchy2"/>
    <dgm:cxn modelId="{E6BB0FAA-ADD1-4CF4-9619-464635A2EFE1}" type="presParOf" srcId="{9873910F-43F1-40C1-9D3A-C7E329C9536D}" destId="{DD399904-785E-4808-BCD1-6E4DC9B917EB}" srcOrd="0" destOrd="0" presId="urn:microsoft.com/office/officeart/2005/8/layout/hierarchy2"/>
    <dgm:cxn modelId="{851AB0E6-BCDD-46D8-967F-65C3BCFE1104}" type="presParOf" srcId="{9873910F-43F1-40C1-9D3A-C7E329C9536D}" destId="{A56C8E9A-D383-41FD-B011-0B9A71811138}" srcOrd="1" destOrd="0" presId="urn:microsoft.com/office/officeart/2005/8/layout/hierarchy2"/>
    <dgm:cxn modelId="{BBF92F56-57DD-4B6C-872B-B06A93066353}" type="presParOf" srcId="{A56C8E9A-D383-41FD-B011-0B9A71811138}" destId="{95C1CD94-8057-498E-AEE1-A75022139B10}" srcOrd="0" destOrd="0" presId="urn:microsoft.com/office/officeart/2005/8/layout/hierarchy2"/>
    <dgm:cxn modelId="{EA5BC69D-C2FD-40DB-A22D-93CEBF1554EC}" type="presParOf" srcId="{95C1CD94-8057-498E-AEE1-A75022139B10}" destId="{FEC560E8-DD8E-42FB-92E7-36394903F5A9}" srcOrd="0" destOrd="0" presId="urn:microsoft.com/office/officeart/2005/8/layout/hierarchy2"/>
    <dgm:cxn modelId="{8E31A794-A488-43AD-B47A-A12A630259DC}" type="presParOf" srcId="{A56C8E9A-D383-41FD-B011-0B9A71811138}" destId="{D0EA5869-05E7-490C-8F03-78B7D4C5DBE4}" srcOrd="1" destOrd="0" presId="urn:microsoft.com/office/officeart/2005/8/layout/hierarchy2"/>
    <dgm:cxn modelId="{DF7471D6-C073-426F-B7C2-DBD2BDCE4D2F}" type="presParOf" srcId="{D0EA5869-05E7-490C-8F03-78B7D4C5DBE4}" destId="{4FAE0924-BD7D-4BE8-B448-42A2C8262528}" srcOrd="0" destOrd="0" presId="urn:microsoft.com/office/officeart/2005/8/layout/hierarchy2"/>
    <dgm:cxn modelId="{3221C970-F1B9-4FB3-A338-3282C00B352D}" type="presParOf" srcId="{D0EA5869-05E7-490C-8F03-78B7D4C5DBE4}" destId="{198213BB-3232-4E96-844D-461E3FCE8874}" srcOrd="1" destOrd="0" presId="urn:microsoft.com/office/officeart/2005/8/layout/hierarchy2"/>
    <dgm:cxn modelId="{FD135633-288F-4ECE-B317-935C64AC7BB2}" type="presParOf" srcId="{198213BB-3232-4E96-844D-461E3FCE8874}" destId="{8097FE53-1625-4BF5-BF29-090D0A87AA54}" srcOrd="0" destOrd="0" presId="urn:microsoft.com/office/officeart/2005/8/layout/hierarchy2"/>
    <dgm:cxn modelId="{A92761CF-2E0C-4828-9F0A-7C85946F0BE9}" type="presParOf" srcId="{8097FE53-1625-4BF5-BF29-090D0A87AA54}" destId="{574DF383-1F19-4666-A028-A9CB249835E0}" srcOrd="0" destOrd="0" presId="urn:microsoft.com/office/officeart/2005/8/layout/hierarchy2"/>
    <dgm:cxn modelId="{1385A0A9-DC7D-4326-AF91-9540B0CF5341}" type="presParOf" srcId="{198213BB-3232-4E96-844D-461E3FCE8874}" destId="{2565CC13-FB31-426A-8DE2-B4795EA4B662}" srcOrd="1" destOrd="0" presId="urn:microsoft.com/office/officeart/2005/8/layout/hierarchy2"/>
    <dgm:cxn modelId="{A6C68CB4-AC4F-4605-9639-DB10329068B1}" type="presParOf" srcId="{2565CC13-FB31-426A-8DE2-B4795EA4B662}" destId="{18475AE2-FCD9-4A67-B6D9-7003E4DC89F4}" srcOrd="0" destOrd="0" presId="urn:microsoft.com/office/officeart/2005/8/layout/hierarchy2"/>
    <dgm:cxn modelId="{B9523B4B-BF57-4383-A216-3D10DC210A17}" type="presParOf" srcId="{2565CC13-FB31-426A-8DE2-B4795EA4B662}" destId="{9D5A7D32-D4D3-4C55-9CB7-A866B7AE6DB0}" srcOrd="1" destOrd="0" presId="urn:microsoft.com/office/officeart/2005/8/layout/hierarchy2"/>
    <dgm:cxn modelId="{BB0B325D-1CDD-40C6-926E-98DD2F6726F8}" type="presParOf" srcId="{E2748DA0-390E-4E7E-870F-700B4E2F65BF}" destId="{B04A67B4-3064-43C2-86C9-ABF9D9F770F8}" srcOrd="2" destOrd="0" presId="urn:microsoft.com/office/officeart/2005/8/layout/hierarchy2"/>
    <dgm:cxn modelId="{0397A38F-A2DB-42AB-84E4-8FAF2061748C}" type="presParOf" srcId="{B04A67B4-3064-43C2-86C9-ABF9D9F770F8}" destId="{A5DF29EB-0139-425B-AD2F-590D8D62C037}" srcOrd="0" destOrd="0" presId="urn:microsoft.com/office/officeart/2005/8/layout/hierarchy2"/>
    <dgm:cxn modelId="{1B9261C3-2025-43E4-8824-72D1DCD68F42}" type="presParOf" srcId="{E2748DA0-390E-4E7E-870F-700B4E2F65BF}" destId="{DBA8062F-A0A2-48B2-9912-AD61F6E6C133}" srcOrd="3" destOrd="0" presId="urn:microsoft.com/office/officeart/2005/8/layout/hierarchy2"/>
    <dgm:cxn modelId="{D073F005-6942-491F-BD41-9ADDE569F6D5}" type="presParOf" srcId="{DBA8062F-A0A2-48B2-9912-AD61F6E6C133}" destId="{5E65D174-CD2F-4AE1-B1C5-A8E6D96B6E2E}" srcOrd="0" destOrd="0" presId="urn:microsoft.com/office/officeart/2005/8/layout/hierarchy2"/>
    <dgm:cxn modelId="{718CFAAD-6B85-498D-9F25-C7DA76091119}" type="presParOf" srcId="{DBA8062F-A0A2-48B2-9912-AD61F6E6C133}" destId="{EDCEEFFE-72DC-46C0-848F-206D6ECC5EE0}" srcOrd="1" destOrd="0" presId="urn:microsoft.com/office/officeart/2005/8/layout/hierarchy2"/>
    <dgm:cxn modelId="{218ED808-F60E-433B-8590-1D6C100286AE}" type="presParOf" srcId="{EDCEEFFE-72DC-46C0-848F-206D6ECC5EE0}" destId="{28C9C6CC-D579-4D06-B157-77B085494125}" srcOrd="0" destOrd="0" presId="urn:microsoft.com/office/officeart/2005/8/layout/hierarchy2"/>
    <dgm:cxn modelId="{7F51D71A-BAA6-4249-B512-8033DD6087F8}" type="presParOf" srcId="{28C9C6CC-D579-4D06-B157-77B085494125}" destId="{AF7EB22F-EC11-469B-AE9D-4009177DAF36}" srcOrd="0" destOrd="0" presId="urn:microsoft.com/office/officeart/2005/8/layout/hierarchy2"/>
    <dgm:cxn modelId="{3F063596-E813-45AD-B5AA-6372CFFD8562}" type="presParOf" srcId="{EDCEEFFE-72DC-46C0-848F-206D6ECC5EE0}" destId="{E18EBD9C-776B-4C1B-9739-9CDE80A2490C}" srcOrd="1" destOrd="0" presId="urn:microsoft.com/office/officeart/2005/8/layout/hierarchy2"/>
    <dgm:cxn modelId="{5A9A0D9F-C2C0-494B-A75B-796D359FBACC}" type="presParOf" srcId="{E18EBD9C-776B-4C1B-9739-9CDE80A2490C}" destId="{DA32BE97-1D8D-4285-A4F9-6A918F064E1D}" srcOrd="0" destOrd="0" presId="urn:microsoft.com/office/officeart/2005/8/layout/hierarchy2"/>
    <dgm:cxn modelId="{D66260C9-7E28-4764-92DE-1E87AF3AAD0C}" type="presParOf" srcId="{E18EBD9C-776B-4C1B-9739-9CDE80A2490C}" destId="{7FE74E83-CEB8-4CD4-A5EA-736EC290D564}" srcOrd="1" destOrd="0" presId="urn:microsoft.com/office/officeart/2005/8/layout/hierarchy2"/>
    <dgm:cxn modelId="{E9E03D4F-03F0-4098-B73E-2FDC9BEB512E}" type="presParOf" srcId="{7FE74E83-CEB8-4CD4-A5EA-736EC290D564}" destId="{21AFC320-9E95-4169-82F7-F8F25BA20CD6}" srcOrd="0" destOrd="0" presId="urn:microsoft.com/office/officeart/2005/8/layout/hierarchy2"/>
    <dgm:cxn modelId="{8A5956E4-92B2-4E1A-8C4A-5444259E2C95}" type="presParOf" srcId="{21AFC320-9E95-4169-82F7-F8F25BA20CD6}" destId="{FBAECE50-9D10-4E7B-8BE0-62A339109C11}" srcOrd="0" destOrd="0" presId="urn:microsoft.com/office/officeart/2005/8/layout/hierarchy2"/>
    <dgm:cxn modelId="{1AA29B6B-0127-40D4-AF83-F1338E5D46EE}" type="presParOf" srcId="{7FE74E83-CEB8-4CD4-A5EA-736EC290D564}" destId="{A343BD2A-2BFD-4293-8B60-85BE3FB4F754}" srcOrd="1" destOrd="0" presId="urn:microsoft.com/office/officeart/2005/8/layout/hierarchy2"/>
    <dgm:cxn modelId="{41F7BF67-D20D-4783-BA9B-E40E45DA3C30}" type="presParOf" srcId="{A343BD2A-2BFD-4293-8B60-85BE3FB4F754}" destId="{6B0AC1E1-25B1-421B-8438-DA82383F2DA6}" srcOrd="0" destOrd="0" presId="urn:microsoft.com/office/officeart/2005/8/layout/hierarchy2"/>
    <dgm:cxn modelId="{FC6791DB-62B6-4A27-8574-B4B3505C47A8}" type="presParOf" srcId="{A343BD2A-2BFD-4293-8B60-85BE3FB4F754}" destId="{856A534D-0AB4-4DCE-94F6-96A08282197A}" srcOrd="1" destOrd="0" presId="urn:microsoft.com/office/officeart/2005/8/layout/hierarchy2"/>
    <dgm:cxn modelId="{9B766C30-42DE-42E5-998D-CB99CFD900D8}" type="presParOf" srcId="{856A534D-0AB4-4DCE-94F6-96A08282197A}" destId="{8150F162-AA41-4589-A886-42E0E2B036BD}" srcOrd="0" destOrd="0" presId="urn:microsoft.com/office/officeart/2005/8/layout/hierarchy2"/>
    <dgm:cxn modelId="{F2332469-28CD-41B0-B4C8-DB72E46300A3}" type="presParOf" srcId="{8150F162-AA41-4589-A886-42E0E2B036BD}" destId="{491CB7B9-D048-463F-8476-13FF41FE5671}" srcOrd="0" destOrd="0" presId="urn:microsoft.com/office/officeart/2005/8/layout/hierarchy2"/>
    <dgm:cxn modelId="{D609F631-2024-428D-8A59-B3F7DFE44BE2}" type="presParOf" srcId="{856A534D-0AB4-4DCE-94F6-96A08282197A}" destId="{933FD0B5-50EF-4572-BF79-3C78E5CC83B6}" srcOrd="1" destOrd="0" presId="urn:microsoft.com/office/officeart/2005/8/layout/hierarchy2"/>
    <dgm:cxn modelId="{54A19958-3C42-404E-97DF-FFD12A6CC720}" type="presParOf" srcId="{933FD0B5-50EF-4572-BF79-3C78E5CC83B6}" destId="{E6D717F7-4728-4D87-907C-CDC1C051F3B7}" srcOrd="0" destOrd="0" presId="urn:microsoft.com/office/officeart/2005/8/layout/hierarchy2"/>
    <dgm:cxn modelId="{DDD89EE8-3EA5-4DA0-B7D8-49575F98A239}" type="presParOf" srcId="{933FD0B5-50EF-4572-BF79-3C78E5CC83B6}" destId="{359BFF9F-C840-42C8-964E-473EE2467FEA}" srcOrd="1" destOrd="0" presId="urn:microsoft.com/office/officeart/2005/8/layout/hierarchy2"/>
    <dgm:cxn modelId="{DF295B09-5201-4F05-8F13-E5F80FB52325}" type="presParOf" srcId="{7FE74E83-CEB8-4CD4-A5EA-736EC290D564}" destId="{CC6C146D-4B3D-44E8-8910-53F1EFB84D21}" srcOrd="2" destOrd="0" presId="urn:microsoft.com/office/officeart/2005/8/layout/hierarchy2"/>
    <dgm:cxn modelId="{C8C1661D-959A-47E5-B9EF-220C97D9E3EC}" type="presParOf" srcId="{CC6C146D-4B3D-44E8-8910-53F1EFB84D21}" destId="{E0403BDB-4893-41FB-B999-B3F6E78A3885}" srcOrd="0" destOrd="0" presId="urn:microsoft.com/office/officeart/2005/8/layout/hierarchy2"/>
    <dgm:cxn modelId="{A81034DE-550F-41AE-A2B1-B8DC64AA3C9D}" type="presParOf" srcId="{7FE74E83-CEB8-4CD4-A5EA-736EC290D564}" destId="{D625F602-D9B2-4888-89C4-604F670FFB91}" srcOrd="3" destOrd="0" presId="urn:microsoft.com/office/officeart/2005/8/layout/hierarchy2"/>
    <dgm:cxn modelId="{90FF403A-7763-4915-B950-96D926C107F3}" type="presParOf" srcId="{D625F602-D9B2-4888-89C4-604F670FFB91}" destId="{85443AF1-3064-4C0C-950C-2EFF32DBE5CE}" srcOrd="0" destOrd="0" presId="urn:microsoft.com/office/officeart/2005/8/layout/hierarchy2"/>
    <dgm:cxn modelId="{7C106BEE-EFAA-45F5-A8D7-7DC3D353D185}" type="presParOf" srcId="{D625F602-D9B2-4888-89C4-604F670FFB91}" destId="{EB1D064A-2D4C-4B1B-8E5A-8762266BFEE1}" srcOrd="1" destOrd="0" presId="urn:microsoft.com/office/officeart/2005/8/layout/hierarchy2"/>
    <dgm:cxn modelId="{D01B4A3F-D271-4768-A9B9-9A42F176AA5E}" type="presParOf" srcId="{EB1D064A-2D4C-4B1B-8E5A-8762266BFEE1}" destId="{4703BECD-6B51-4CB0-9753-BF01B58E3D90}" srcOrd="0" destOrd="0" presId="urn:microsoft.com/office/officeart/2005/8/layout/hierarchy2"/>
    <dgm:cxn modelId="{CDB02F2B-35A1-4171-AC19-035DF61E4331}" type="presParOf" srcId="{4703BECD-6B51-4CB0-9753-BF01B58E3D90}" destId="{339AE139-7669-41C3-B419-5B66BFA42F03}" srcOrd="0" destOrd="0" presId="urn:microsoft.com/office/officeart/2005/8/layout/hierarchy2"/>
    <dgm:cxn modelId="{8B21F2DE-10A4-4EBD-83F7-67E85305B65A}" type="presParOf" srcId="{EB1D064A-2D4C-4B1B-8E5A-8762266BFEE1}" destId="{DC141916-9A5F-4DDF-AF55-5C9FC6580F9D}" srcOrd="1" destOrd="0" presId="urn:microsoft.com/office/officeart/2005/8/layout/hierarchy2"/>
    <dgm:cxn modelId="{66F50C2C-508D-421F-B310-EEBE425A74A7}" type="presParOf" srcId="{DC141916-9A5F-4DDF-AF55-5C9FC6580F9D}" destId="{36B1FB12-F48E-4AB2-8CEC-117B137FBC60}" srcOrd="0" destOrd="0" presId="urn:microsoft.com/office/officeart/2005/8/layout/hierarchy2"/>
    <dgm:cxn modelId="{A75DDAF9-B5BC-4B1E-8EF4-9DF8A6D4EBCE}" type="presParOf" srcId="{DC141916-9A5F-4DDF-AF55-5C9FC6580F9D}" destId="{E094AE36-B793-4AFF-A3EA-B8A0EEDD4060}" srcOrd="1" destOrd="0" presId="urn:microsoft.com/office/officeart/2005/8/layout/hierarchy2"/>
    <dgm:cxn modelId="{8E696E42-66C3-4726-B758-4DB014511C7C}" type="presParOf" srcId="{EB1D064A-2D4C-4B1B-8E5A-8762266BFEE1}" destId="{813447A2-707C-43E1-AFFC-B84897242EB9}" srcOrd="2" destOrd="0" presId="urn:microsoft.com/office/officeart/2005/8/layout/hierarchy2"/>
    <dgm:cxn modelId="{EED578E0-DEBF-49F5-A3D9-30174C92178C}" type="presParOf" srcId="{813447A2-707C-43E1-AFFC-B84897242EB9}" destId="{03513AAE-F8EE-4A24-BE76-FAC207DD6214}" srcOrd="0" destOrd="0" presId="urn:microsoft.com/office/officeart/2005/8/layout/hierarchy2"/>
    <dgm:cxn modelId="{245DC183-E8D7-4C7D-B33B-03B36587887F}" type="presParOf" srcId="{EB1D064A-2D4C-4B1B-8E5A-8762266BFEE1}" destId="{6FA8BC1E-98D4-41A5-82B4-02EB92A24C2B}" srcOrd="3" destOrd="0" presId="urn:microsoft.com/office/officeart/2005/8/layout/hierarchy2"/>
    <dgm:cxn modelId="{CE521039-0EF8-4473-AF66-C1A546ABB6AD}" type="presParOf" srcId="{6FA8BC1E-98D4-41A5-82B4-02EB92A24C2B}" destId="{BF6AB778-0BDF-4D3E-90C8-F51E9E4A2962}" srcOrd="0" destOrd="0" presId="urn:microsoft.com/office/officeart/2005/8/layout/hierarchy2"/>
    <dgm:cxn modelId="{91BE3E05-9E65-4714-A22E-B656D2B9A1F6}" type="presParOf" srcId="{6FA8BC1E-98D4-41A5-82B4-02EB92A24C2B}" destId="{5098393B-3B10-47D4-B81F-142BD3022B5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29CDE7-429A-4425-A8A2-60246180813A}" type="doc">
      <dgm:prSet loTypeId="urn:microsoft.com/office/officeart/2005/8/layout/hierarchy2" loCatId="hierarchy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it-IT"/>
        </a:p>
      </dgm:t>
    </dgm:pt>
    <dgm:pt modelId="{7B3FCB57-F72F-4742-99B0-4906B458EFC2}">
      <dgm:prSet phldrT="[Testo]" custT="1"/>
      <dgm:spPr/>
      <dgm:t>
        <a:bodyPr/>
        <a:lstStyle/>
        <a:p>
          <a:r>
            <a:rPr lang="it-IT" sz="1200" b="1" dirty="0"/>
            <a:t>Come informare le persone della chiusura del parco?</a:t>
          </a:r>
        </a:p>
      </dgm:t>
    </dgm:pt>
    <dgm:pt modelId="{D5365661-1279-4965-A7F1-3963F4AC6D51}" type="parTrans" cxnId="{058EC7BD-2AD8-4119-9546-F4AFE1C5E886}">
      <dgm:prSet/>
      <dgm:spPr/>
      <dgm:t>
        <a:bodyPr/>
        <a:lstStyle/>
        <a:p>
          <a:endParaRPr lang="it-IT" sz="2400" b="1"/>
        </a:p>
      </dgm:t>
    </dgm:pt>
    <dgm:pt modelId="{4C2EF459-2E63-4C19-9CC1-7750EA93FD4E}" type="sibTrans" cxnId="{058EC7BD-2AD8-4119-9546-F4AFE1C5E886}">
      <dgm:prSet/>
      <dgm:spPr/>
      <dgm:t>
        <a:bodyPr/>
        <a:lstStyle/>
        <a:p>
          <a:endParaRPr lang="it-IT" sz="2400" b="1"/>
        </a:p>
      </dgm:t>
    </dgm:pt>
    <dgm:pt modelId="{0F8B067A-7610-4F8F-AC2A-E4FE5E938161}">
      <dgm:prSet phldrT="[Testo]" custT="1"/>
      <dgm:spPr/>
      <dgm:t>
        <a:bodyPr/>
        <a:lstStyle/>
        <a:p>
          <a:r>
            <a:rPr lang="it-IT" sz="1050" b="1" dirty="0"/>
            <a:t>Con un sistema di informazione</a:t>
          </a:r>
        </a:p>
      </dgm:t>
    </dgm:pt>
    <dgm:pt modelId="{39F54BCB-7220-4EA1-82B3-36D11395D844}" type="parTrans" cxnId="{58B65C1E-74E0-4A0C-BBD9-ACEA9D3BAC9A}">
      <dgm:prSet custT="1"/>
      <dgm:spPr/>
      <dgm:t>
        <a:bodyPr/>
        <a:lstStyle/>
        <a:p>
          <a:endParaRPr lang="it-IT" sz="700" b="1"/>
        </a:p>
      </dgm:t>
    </dgm:pt>
    <dgm:pt modelId="{E3829BAF-9326-4321-9EA0-96EFA86EF554}" type="sibTrans" cxnId="{58B65C1E-74E0-4A0C-BBD9-ACEA9D3BAC9A}">
      <dgm:prSet/>
      <dgm:spPr/>
      <dgm:t>
        <a:bodyPr/>
        <a:lstStyle/>
        <a:p>
          <a:endParaRPr lang="it-IT" sz="2400" b="1"/>
        </a:p>
      </dgm:t>
    </dgm:pt>
    <dgm:pt modelId="{1C227BDF-2092-48A8-B8A6-08E1930799B4}">
      <dgm:prSet phldrT="[Testo]" custT="1"/>
      <dgm:spPr/>
      <dgm:t>
        <a:bodyPr/>
        <a:lstStyle/>
        <a:p>
          <a:r>
            <a:rPr lang="it-IT" sz="1000" b="1" dirty="0"/>
            <a:t>Dispositivi portatili</a:t>
          </a:r>
        </a:p>
      </dgm:t>
    </dgm:pt>
    <dgm:pt modelId="{772C966D-D296-4049-B92D-9E576749E15C}" type="parTrans" cxnId="{DCEB7093-877F-4090-9ADD-12B26224FAFE}">
      <dgm:prSet custT="1"/>
      <dgm:spPr/>
      <dgm:t>
        <a:bodyPr/>
        <a:lstStyle/>
        <a:p>
          <a:endParaRPr lang="it-IT" sz="700" b="1"/>
        </a:p>
      </dgm:t>
    </dgm:pt>
    <dgm:pt modelId="{6EE8D20E-DDF7-4B95-837A-B674ADC8E2BA}" type="sibTrans" cxnId="{DCEB7093-877F-4090-9ADD-12B26224FAFE}">
      <dgm:prSet/>
      <dgm:spPr/>
      <dgm:t>
        <a:bodyPr/>
        <a:lstStyle/>
        <a:p>
          <a:endParaRPr lang="it-IT" sz="2400" b="1"/>
        </a:p>
      </dgm:t>
    </dgm:pt>
    <dgm:pt modelId="{719C09D0-89E0-4A00-8744-6CFAD45D44FF}">
      <dgm:prSet phldrT="[Testo]" custT="1"/>
      <dgm:spPr/>
      <dgm:t>
        <a:bodyPr/>
        <a:lstStyle/>
        <a:p>
          <a:r>
            <a:rPr lang="it-IT" sz="1000" b="1" dirty="0"/>
            <a:t>Altoparlanti</a:t>
          </a:r>
        </a:p>
      </dgm:t>
    </dgm:pt>
    <dgm:pt modelId="{1837CB51-A355-4C20-9F11-89C9CC12A65A}" type="parTrans" cxnId="{35854456-CA9E-4933-8EB2-9732B32FA22D}">
      <dgm:prSet custT="1"/>
      <dgm:spPr/>
      <dgm:t>
        <a:bodyPr/>
        <a:lstStyle/>
        <a:p>
          <a:endParaRPr lang="it-IT" sz="700" b="1"/>
        </a:p>
      </dgm:t>
    </dgm:pt>
    <dgm:pt modelId="{E4643B46-0DEC-4147-A829-9EEC46A921C5}" type="sibTrans" cxnId="{35854456-CA9E-4933-8EB2-9732B32FA22D}">
      <dgm:prSet/>
      <dgm:spPr/>
      <dgm:t>
        <a:bodyPr/>
        <a:lstStyle/>
        <a:p>
          <a:endParaRPr lang="it-IT" sz="2400" b="1"/>
        </a:p>
      </dgm:t>
    </dgm:pt>
    <dgm:pt modelId="{5BB0F3C6-42CF-4B6D-A6DC-2CCEDBC57F20}">
      <dgm:prSet phldrT="[Testo]" custT="1"/>
      <dgm:spPr/>
      <dgm:t>
        <a:bodyPr/>
        <a:lstStyle/>
        <a:p>
          <a:r>
            <a:rPr lang="it-IT" sz="1000" b="1" dirty="0"/>
            <a:t>Connessi tra loro</a:t>
          </a:r>
        </a:p>
      </dgm:t>
    </dgm:pt>
    <dgm:pt modelId="{50E15C8F-54A1-4CE0-8EBB-3393A90081CC}" type="parTrans" cxnId="{5B219904-02CB-41FD-946C-8F8AE20EFEFC}">
      <dgm:prSet custT="1"/>
      <dgm:spPr/>
      <dgm:t>
        <a:bodyPr/>
        <a:lstStyle/>
        <a:p>
          <a:endParaRPr lang="it-IT" sz="700" b="1"/>
        </a:p>
      </dgm:t>
    </dgm:pt>
    <dgm:pt modelId="{C0ACA1AE-4C36-4865-97F8-D88DC02025EE}" type="sibTrans" cxnId="{5B219904-02CB-41FD-946C-8F8AE20EFEFC}">
      <dgm:prSet/>
      <dgm:spPr/>
      <dgm:t>
        <a:bodyPr/>
        <a:lstStyle/>
        <a:p>
          <a:endParaRPr lang="it-IT" sz="2400" b="1"/>
        </a:p>
      </dgm:t>
    </dgm:pt>
    <dgm:pt modelId="{E9475368-E7CF-43EE-BB12-79E5F57D6220}">
      <dgm:prSet phldrT="[Testo]" custT="1"/>
      <dgm:spPr/>
      <dgm:t>
        <a:bodyPr/>
        <a:lstStyle/>
        <a:p>
          <a:r>
            <a:rPr lang="it-IT" sz="1000" b="1" dirty="0"/>
            <a:t>Tramite un servizio “cloud” che avvisa i dispositivi in una determinata ora</a:t>
          </a:r>
        </a:p>
      </dgm:t>
    </dgm:pt>
    <dgm:pt modelId="{4BFEF115-FB41-4586-BF78-FAFA0A34D62E}" type="parTrans" cxnId="{FF7B7C1A-316E-4EED-B71D-FD6D6DA251F7}">
      <dgm:prSet custT="1"/>
      <dgm:spPr/>
      <dgm:t>
        <a:bodyPr/>
        <a:lstStyle/>
        <a:p>
          <a:endParaRPr lang="it-IT" sz="700" b="1"/>
        </a:p>
      </dgm:t>
    </dgm:pt>
    <dgm:pt modelId="{59EF05B7-DC4C-40C5-A804-D9380D4AAD48}" type="sibTrans" cxnId="{FF7B7C1A-316E-4EED-B71D-FD6D6DA251F7}">
      <dgm:prSet/>
      <dgm:spPr/>
      <dgm:t>
        <a:bodyPr/>
        <a:lstStyle/>
        <a:p>
          <a:endParaRPr lang="it-IT" sz="2400" b="1"/>
        </a:p>
      </dgm:t>
    </dgm:pt>
    <dgm:pt modelId="{146C973C-4FAB-417E-A683-BD53806F04DF}">
      <dgm:prSet phldrT="[Testo]" custT="1"/>
      <dgm:spPr/>
      <dgm:t>
        <a:bodyPr/>
        <a:lstStyle/>
        <a:p>
          <a:r>
            <a:rPr lang="it-IT" sz="1000" b="1" dirty="0"/>
            <a:t>Tramite un’e-mail</a:t>
          </a:r>
        </a:p>
      </dgm:t>
    </dgm:pt>
    <dgm:pt modelId="{213E94A4-5FF5-4356-B548-155DC5731B24}" type="parTrans" cxnId="{056062B7-F49D-439F-925C-571A7FA52731}">
      <dgm:prSet custT="1"/>
      <dgm:spPr/>
      <dgm:t>
        <a:bodyPr/>
        <a:lstStyle/>
        <a:p>
          <a:endParaRPr lang="it-IT" sz="700" b="1"/>
        </a:p>
      </dgm:t>
    </dgm:pt>
    <dgm:pt modelId="{37A2CA19-4BFF-44F8-9953-953EB39A99EB}" type="sibTrans" cxnId="{056062B7-F49D-439F-925C-571A7FA52731}">
      <dgm:prSet/>
      <dgm:spPr/>
      <dgm:t>
        <a:bodyPr/>
        <a:lstStyle/>
        <a:p>
          <a:endParaRPr lang="it-IT" sz="2400" b="1"/>
        </a:p>
      </dgm:t>
    </dgm:pt>
    <dgm:pt modelId="{F1EC9571-927F-4109-A04F-8E19ED288673}">
      <dgm:prSet phldrT="[Testo]" custT="1"/>
      <dgm:spPr/>
      <dgm:t>
        <a:bodyPr/>
        <a:lstStyle/>
        <a:p>
          <a:r>
            <a:rPr lang="it-IT" sz="1000" b="1" dirty="0"/>
            <a:t>Alimentati da un pannello solare</a:t>
          </a:r>
        </a:p>
      </dgm:t>
    </dgm:pt>
    <dgm:pt modelId="{E4B9BB42-6983-43DE-A473-F795AE11B03A}" type="parTrans" cxnId="{EA099788-E651-4F3B-9C49-1DAEB1E70A6D}">
      <dgm:prSet custT="1"/>
      <dgm:spPr/>
      <dgm:t>
        <a:bodyPr/>
        <a:lstStyle/>
        <a:p>
          <a:endParaRPr lang="it-IT" sz="700" b="1"/>
        </a:p>
      </dgm:t>
    </dgm:pt>
    <dgm:pt modelId="{5D2B8436-B33B-4308-A022-B8531713AD77}" type="sibTrans" cxnId="{EA099788-E651-4F3B-9C49-1DAEB1E70A6D}">
      <dgm:prSet/>
      <dgm:spPr/>
      <dgm:t>
        <a:bodyPr/>
        <a:lstStyle/>
        <a:p>
          <a:endParaRPr lang="it-IT" sz="2400" b="1"/>
        </a:p>
      </dgm:t>
    </dgm:pt>
    <dgm:pt modelId="{8E2CD758-87FA-4D8C-9DD0-2AC59D1283CF}">
      <dgm:prSet phldrT="[Testo]" custT="1"/>
      <dgm:spPr/>
      <dgm:t>
        <a:bodyPr/>
        <a:lstStyle/>
        <a:p>
          <a:r>
            <a:rPr lang="it-IT" sz="1000" b="1" dirty="0"/>
            <a:t>Alimentati da un pannello solare</a:t>
          </a:r>
        </a:p>
      </dgm:t>
    </dgm:pt>
    <dgm:pt modelId="{02C34972-1F2C-4C63-A0F4-6F638968EA2D}" type="parTrans" cxnId="{E08F4B66-A392-4513-BA46-BDE8BDDD4DFD}">
      <dgm:prSet custT="1"/>
      <dgm:spPr/>
      <dgm:t>
        <a:bodyPr/>
        <a:lstStyle/>
        <a:p>
          <a:endParaRPr lang="it-IT" sz="700" b="1"/>
        </a:p>
      </dgm:t>
    </dgm:pt>
    <dgm:pt modelId="{3185F8AB-B051-4C69-8966-77C70F3D5EA0}" type="sibTrans" cxnId="{E08F4B66-A392-4513-BA46-BDE8BDDD4DFD}">
      <dgm:prSet/>
      <dgm:spPr/>
      <dgm:t>
        <a:bodyPr/>
        <a:lstStyle/>
        <a:p>
          <a:endParaRPr lang="it-IT" sz="2400" b="1"/>
        </a:p>
      </dgm:t>
    </dgm:pt>
    <dgm:pt modelId="{24C620CE-8CAB-49A6-B6EF-6581B0410746}" type="pres">
      <dgm:prSet presAssocID="{0729CDE7-429A-4425-A8A2-60246180813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CFB0ECE-5B1A-433B-9135-80BADD39033B}" type="pres">
      <dgm:prSet presAssocID="{7B3FCB57-F72F-4742-99B0-4906B458EFC2}" presName="root1" presStyleCnt="0"/>
      <dgm:spPr/>
    </dgm:pt>
    <dgm:pt modelId="{DC28F636-8394-4124-B642-9F632F565390}" type="pres">
      <dgm:prSet presAssocID="{7B3FCB57-F72F-4742-99B0-4906B458EFC2}" presName="LevelOneTextNode" presStyleLbl="node0" presStyleIdx="0" presStyleCnt="1" custScaleX="140973" custScaleY="22365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8996617-5A5F-4197-8BE6-C7B9A6D29C57}" type="pres">
      <dgm:prSet presAssocID="{7B3FCB57-F72F-4742-99B0-4906B458EFC2}" presName="level2hierChild" presStyleCnt="0"/>
      <dgm:spPr/>
    </dgm:pt>
    <dgm:pt modelId="{1AE289C4-80D9-4DE8-AD48-82499CF7EF77}" type="pres">
      <dgm:prSet presAssocID="{39F54BCB-7220-4EA1-82B3-36D11395D844}" presName="conn2-1" presStyleLbl="parChTrans1D2" presStyleIdx="0" presStyleCnt="1"/>
      <dgm:spPr/>
      <dgm:t>
        <a:bodyPr/>
        <a:lstStyle/>
        <a:p>
          <a:endParaRPr lang="it-IT"/>
        </a:p>
      </dgm:t>
    </dgm:pt>
    <dgm:pt modelId="{4A4190D0-ABCE-45A1-B8CD-2142419E71B5}" type="pres">
      <dgm:prSet presAssocID="{39F54BCB-7220-4EA1-82B3-36D11395D844}" presName="connTx" presStyleLbl="parChTrans1D2" presStyleIdx="0" presStyleCnt="1"/>
      <dgm:spPr/>
      <dgm:t>
        <a:bodyPr/>
        <a:lstStyle/>
        <a:p>
          <a:endParaRPr lang="it-IT"/>
        </a:p>
      </dgm:t>
    </dgm:pt>
    <dgm:pt modelId="{7464F08F-E1B0-4441-BC2C-8027504197B8}" type="pres">
      <dgm:prSet presAssocID="{0F8B067A-7610-4F8F-AC2A-E4FE5E938161}" presName="root2" presStyleCnt="0"/>
      <dgm:spPr/>
    </dgm:pt>
    <dgm:pt modelId="{00AF36EA-7849-4DF7-B9FB-149A256AACA3}" type="pres">
      <dgm:prSet presAssocID="{0F8B067A-7610-4F8F-AC2A-E4FE5E938161}" presName="LevelTwoTextNode" presStyleLbl="node2" presStyleIdx="0" presStyleCnt="1" custScaleX="125490" custScaleY="171373" custLinFactNeighborX="-1390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EBB175F-CA21-4C99-BB8C-F26DBE00BAF3}" type="pres">
      <dgm:prSet presAssocID="{0F8B067A-7610-4F8F-AC2A-E4FE5E938161}" presName="level3hierChild" presStyleCnt="0"/>
      <dgm:spPr/>
    </dgm:pt>
    <dgm:pt modelId="{A778ECA7-7D61-469A-B70A-A21AD2172653}" type="pres">
      <dgm:prSet presAssocID="{772C966D-D296-4049-B92D-9E576749E15C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88E2108E-0A6D-4F2A-B13B-3D731E40C9D1}" type="pres">
      <dgm:prSet presAssocID="{772C966D-D296-4049-B92D-9E576749E15C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345F527-59FF-4CAA-A3CA-5DD19B398E2B}" type="pres">
      <dgm:prSet presAssocID="{1C227BDF-2092-48A8-B8A6-08E1930799B4}" presName="root2" presStyleCnt="0"/>
      <dgm:spPr/>
    </dgm:pt>
    <dgm:pt modelId="{802ED7DC-C006-4B81-8834-8868B79D2108}" type="pres">
      <dgm:prSet presAssocID="{1C227BDF-2092-48A8-B8A6-08E1930799B4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E696978-C5AC-4A37-8B6A-A44B6008C1A3}" type="pres">
      <dgm:prSet presAssocID="{1C227BDF-2092-48A8-B8A6-08E1930799B4}" presName="level3hierChild" presStyleCnt="0"/>
      <dgm:spPr/>
    </dgm:pt>
    <dgm:pt modelId="{744C4D7C-A200-4ED4-B946-D3C941C5A631}" type="pres">
      <dgm:prSet presAssocID="{E4B9BB42-6983-43DE-A473-F795AE11B03A}" presName="conn2-1" presStyleLbl="parChTrans1D4" presStyleIdx="0" presStyleCnt="5"/>
      <dgm:spPr/>
      <dgm:t>
        <a:bodyPr/>
        <a:lstStyle/>
        <a:p>
          <a:endParaRPr lang="it-IT"/>
        </a:p>
      </dgm:t>
    </dgm:pt>
    <dgm:pt modelId="{CCFFFC1E-2694-4380-8546-FC9E470F8FE7}" type="pres">
      <dgm:prSet presAssocID="{E4B9BB42-6983-43DE-A473-F795AE11B03A}" presName="connTx" presStyleLbl="parChTrans1D4" presStyleIdx="0" presStyleCnt="5"/>
      <dgm:spPr/>
      <dgm:t>
        <a:bodyPr/>
        <a:lstStyle/>
        <a:p>
          <a:endParaRPr lang="it-IT"/>
        </a:p>
      </dgm:t>
    </dgm:pt>
    <dgm:pt modelId="{DB104EA8-75AB-40CC-BDDE-2CABB5C6EC92}" type="pres">
      <dgm:prSet presAssocID="{F1EC9571-927F-4109-A04F-8E19ED288673}" presName="root2" presStyleCnt="0"/>
      <dgm:spPr/>
    </dgm:pt>
    <dgm:pt modelId="{411823B1-9DBF-40CF-8E7A-701F17FC8BE2}" type="pres">
      <dgm:prSet presAssocID="{F1EC9571-927F-4109-A04F-8E19ED288673}" presName="LevelTwoTextNode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5D1AD51-C15C-4157-BCB7-E05C3A6385E8}" type="pres">
      <dgm:prSet presAssocID="{F1EC9571-927F-4109-A04F-8E19ED288673}" presName="level3hierChild" presStyleCnt="0"/>
      <dgm:spPr/>
    </dgm:pt>
    <dgm:pt modelId="{4D9FFE46-C639-4B21-8B9B-8B572EC691E4}" type="pres">
      <dgm:prSet presAssocID="{50E15C8F-54A1-4CE0-8EBB-3393A90081CC}" presName="conn2-1" presStyleLbl="parChTrans1D4" presStyleIdx="1" presStyleCnt="5"/>
      <dgm:spPr/>
      <dgm:t>
        <a:bodyPr/>
        <a:lstStyle/>
        <a:p>
          <a:endParaRPr lang="it-IT"/>
        </a:p>
      </dgm:t>
    </dgm:pt>
    <dgm:pt modelId="{32172FF8-EDBC-40EC-9064-B1060393A456}" type="pres">
      <dgm:prSet presAssocID="{50E15C8F-54A1-4CE0-8EBB-3393A90081CC}" presName="connTx" presStyleLbl="parChTrans1D4" presStyleIdx="1" presStyleCnt="5"/>
      <dgm:spPr/>
      <dgm:t>
        <a:bodyPr/>
        <a:lstStyle/>
        <a:p>
          <a:endParaRPr lang="it-IT"/>
        </a:p>
      </dgm:t>
    </dgm:pt>
    <dgm:pt modelId="{42769A2E-39AD-444A-BF61-7519FA58E587}" type="pres">
      <dgm:prSet presAssocID="{5BB0F3C6-42CF-4B6D-A6DC-2CCEDBC57F20}" presName="root2" presStyleCnt="0"/>
      <dgm:spPr/>
    </dgm:pt>
    <dgm:pt modelId="{9A715F7D-FFD6-4089-B662-83FDE2F043D1}" type="pres">
      <dgm:prSet presAssocID="{5BB0F3C6-42CF-4B6D-A6DC-2CCEDBC57F20}" presName="LevelTwoTextNode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B3727A2-141B-415B-BDAE-6A8043AB52DB}" type="pres">
      <dgm:prSet presAssocID="{5BB0F3C6-42CF-4B6D-A6DC-2CCEDBC57F20}" presName="level3hierChild" presStyleCnt="0"/>
      <dgm:spPr/>
    </dgm:pt>
    <dgm:pt modelId="{66156961-6617-4A72-9726-CE213252083F}" type="pres">
      <dgm:prSet presAssocID="{4BFEF115-FB41-4586-BF78-FAFA0A34D62E}" presName="conn2-1" presStyleLbl="parChTrans1D4" presStyleIdx="2" presStyleCnt="5"/>
      <dgm:spPr/>
      <dgm:t>
        <a:bodyPr/>
        <a:lstStyle/>
        <a:p>
          <a:endParaRPr lang="it-IT"/>
        </a:p>
      </dgm:t>
    </dgm:pt>
    <dgm:pt modelId="{F41D3BB6-2F63-444C-B1DE-F058532A81A7}" type="pres">
      <dgm:prSet presAssocID="{4BFEF115-FB41-4586-BF78-FAFA0A34D62E}" presName="connTx" presStyleLbl="parChTrans1D4" presStyleIdx="2" presStyleCnt="5"/>
      <dgm:spPr/>
      <dgm:t>
        <a:bodyPr/>
        <a:lstStyle/>
        <a:p>
          <a:endParaRPr lang="it-IT"/>
        </a:p>
      </dgm:t>
    </dgm:pt>
    <dgm:pt modelId="{24FB8629-3711-4C44-B2D0-B9BAA2001976}" type="pres">
      <dgm:prSet presAssocID="{E9475368-E7CF-43EE-BB12-79E5F57D6220}" presName="root2" presStyleCnt="0"/>
      <dgm:spPr/>
    </dgm:pt>
    <dgm:pt modelId="{34D996F8-5156-480B-A7E9-0747E6885051}" type="pres">
      <dgm:prSet presAssocID="{E9475368-E7CF-43EE-BB12-79E5F57D6220}" presName="LevelTwoTextNode" presStyleLbl="node4" presStyleIdx="2" presStyleCnt="5" custScaleX="131895" custScaleY="1372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A171FC5-5959-494C-9DD7-C8D844CE0EFE}" type="pres">
      <dgm:prSet presAssocID="{E9475368-E7CF-43EE-BB12-79E5F57D6220}" presName="level3hierChild" presStyleCnt="0"/>
      <dgm:spPr/>
    </dgm:pt>
    <dgm:pt modelId="{6FC19C5E-35FF-460B-8001-621CC0D9ACC2}" type="pres">
      <dgm:prSet presAssocID="{213E94A4-5FF5-4356-B548-155DC5731B24}" presName="conn2-1" presStyleLbl="parChTrans1D4" presStyleIdx="3" presStyleCnt="5"/>
      <dgm:spPr/>
      <dgm:t>
        <a:bodyPr/>
        <a:lstStyle/>
        <a:p>
          <a:endParaRPr lang="it-IT"/>
        </a:p>
      </dgm:t>
    </dgm:pt>
    <dgm:pt modelId="{CC8FEB06-6EF4-4B94-920C-98F810F632B3}" type="pres">
      <dgm:prSet presAssocID="{213E94A4-5FF5-4356-B548-155DC5731B24}" presName="connTx" presStyleLbl="parChTrans1D4" presStyleIdx="3" presStyleCnt="5"/>
      <dgm:spPr/>
      <dgm:t>
        <a:bodyPr/>
        <a:lstStyle/>
        <a:p>
          <a:endParaRPr lang="it-IT"/>
        </a:p>
      </dgm:t>
    </dgm:pt>
    <dgm:pt modelId="{E82692C2-3726-4EE5-8193-AAFFF0B62157}" type="pres">
      <dgm:prSet presAssocID="{146C973C-4FAB-417E-A683-BD53806F04DF}" presName="root2" presStyleCnt="0"/>
      <dgm:spPr/>
    </dgm:pt>
    <dgm:pt modelId="{72174FF2-0B38-49B7-AA7C-4A5F4937D6F4}" type="pres">
      <dgm:prSet presAssocID="{146C973C-4FAB-417E-A683-BD53806F04DF}" presName="LevelTwoTextNode" presStyleLbl="node4" presStyleIdx="3" presStyleCnt="5" custScaleX="13114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0504062-0A78-4F92-A085-77AAD83BD82F}" type="pres">
      <dgm:prSet presAssocID="{146C973C-4FAB-417E-A683-BD53806F04DF}" presName="level3hierChild" presStyleCnt="0"/>
      <dgm:spPr/>
    </dgm:pt>
    <dgm:pt modelId="{8313681D-DE68-43CC-B39F-3039C11D2D40}" type="pres">
      <dgm:prSet presAssocID="{1837CB51-A355-4C20-9F11-89C9CC12A65A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AF60885D-A8B9-4DB4-87D1-68F604D142F5}" type="pres">
      <dgm:prSet presAssocID="{1837CB51-A355-4C20-9F11-89C9CC12A65A}" presName="connTx" presStyleLbl="parChTrans1D3" presStyleIdx="1" presStyleCnt="2"/>
      <dgm:spPr/>
      <dgm:t>
        <a:bodyPr/>
        <a:lstStyle/>
        <a:p>
          <a:endParaRPr lang="it-IT"/>
        </a:p>
      </dgm:t>
    </dgm:pt>
    <dgm:pt modelId="{5084FF24-52D7-4E08-9DF2-F485799178FC}" type="pres">
      <dgm:prSet presAssocID="{719C09D0-89E0-4A00-8744-6CFAD45D44FF}" presName="root2" presStyleCnt="0"/>
      <dgm:spPr/>
    </dgm:pt>
    <dgm:pt modelId="{EFCC22B3-7C4B-4131-BDBD-5AD539851293}" type="pres">
      <dgm:prSet presAssocID="{719C09D0-89E0-4A00-8744-6CFAD45D44FF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5467E40-8749-42DE-98A8-F8B1CFCA1DB0}" type="pres">
      <dgm:prSet presAssocID="{719C09D0-89E0-4A00-8744-6CFAD45D44FF}" presName="level3hierChild" presStyleCnt="0"/>
      <dgm:spPr/>
    </dgm:pt>
    <dgm:pt modelId="{76E17EA0-A768-49D5-8CEE-15D36315A00C}" type="pres">
      <dgm:prSet presAssocID="{02C34972-1F2C-4C63-A0F4-6F638968EA2D}" presName="conn2-1" presStyleLbl="parChTrans1D4" presStyleIdx="4" presStyleCnt="5"/>
      <dgm:spPr/>
      <dgm:t>
        <a:bodyPr/>
        <a:lstStyle/>
        <a:p>
          <a:endParaRPr lang="it-IT"/>
        </a:p>
      </dgm:t>
    </dgm:pt>
    <dgm:pt modelId="{4B790203-2A94-400A-8A6C-1F3B4ABA9BCE}" type="pres">
      <dgm:prSet presAssocID="{02C34972-1F2C-4C63-A0F4-6F638968EA2D}" presName="connTx" presStyleLbl="parChTrans1D4" presStyleIdx="4" presStyleCnt="5"/>
      <dgm:spPr/>
      <dgm:t>
        <a:bodyPr/>
        <a:lstStyle/>
        <a:p>
          <a:endParaRPr lang="it-IT"/>
        </a:p>
      </dgm:t>
    </dgm:pt>
    <dgm:pt modelId="{C3E42B04-51F2-4138-A2D3-3D58048E6A7D}" type="pres">
      <dgm:prSet presAssocID="{8E2CD758-87FA-4D8C-9DD0-2AC59D1283CF}" presName="root2" presStyleCnt="0"/>
      <dgm:spPr/>
    </dgm:pt>
    <dgm:pt modelId="{699D2EFF-D903-454A-87A6-6B6815096B0C}" type="pres">
      <dgm:prSet presAssocID="{8E2CD758-87FA-4D8C-9DD0-2AC59D1283CF}" presName="LevelTwoTextNode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15A918C-4698-46B8-B243-27710AC7D822}" type="pres">
      <dgm:prSet presAssocID="{8E2CD758-87FA-4D8C-9DD0-2AC59D1283CF}" presName="level3hierChild" presStyleCnt="0"/>
      <dgm:spPr/>
    </dgm:pt>
  </dgm:ptLst>
  <dgm:cxnLst>
    <dgm:cxn modelId="{942E20B8-F814-4E97-9338-EF05386C42F9}" type="presOf" srcId="{719C09D0-89E0-4A00-8744-6CFAD45D44FF}" destId="{EFCC22B3-7C4B-4131-BDBD-5AD539851293}" srcOrd="0" destOrd="0" presId="urn:microsoft.com/office/officeart/2005/8/layout/hierarchy2"/>
    <dgm:cxn modelId="{BE1ABF9A-1571-45D2-9639-88AA0E8441B4}" type="presOf" srcId="{E9475368-E7CF-43EE-BB12-79E5F57D6220}" destId="{34D996F8-5156-480B-A7E9-0747E6885051}" srcOrd="0" destOrd="0" presId="urn:microsoft.com/office/officeart/2005/8/layout/hierarchy2"/>
    <dgm:cxn modelId="{FF7B7C1A-316E-4EED-B71D-FD6D6DA251F7}" srcId="{5BB0F3C6-42CF-4B6D-A6DC-2CCEDBC57F20}" destId="{E9475368-E7CF-43EE-BB12-79E5F57D6220}" srcOrd="0" destOrd="0" parTransId="{4BFEF115-FB41-4586-BF78-FAFA0A34D62E}" sibTransId="{59EF05B7-DC4C-40C5-A804-D9380D4AAD48}"/>
    <dgm:cxn modelId="{C368F522-711A-4270-B73B-AF4789C10E13}" type="presOf" srcId="{772C966D-D296-4049-B92D-9E576749E15C}" destId="{A778ECA7-7D61-469A-B70A-A21AD2172653}" srcOrd="0" destOrd="0" presId="urn:microsoft.com/office/officeart/2005/8/layout/hierarchy2"/>
    <dgm:cxn modelId="{1E61FEEE-40E3-40B7-B05C-BBD000ACDA6B}" type="presOf" srcId="{1C227BDF-2092-48A8-B8A6-08E1930799B4}" destId="{802ED7DC-C006-4B81-8834-8868B79D2108}" srcOrd="0" destOrd="0" presId="urn:microsoft.com/office/officeart/2005/8/layout/hierarchy2"/>
    <dgm:cxn modelId="{2C4CF17F-6BDB-4E54-8540-C09A20E1F985}" type="presOf" srcId="{1837CB51-A355-4C20-9F11-89C9CC12A65A}" destId="{8313681D-DE68-43CC-B39F-3039C11D2D40}" srcOrd="0" destOrd="0" presId="urn:microsoft.com/office/officeart/2005/8/layout/hierarchy2"/>
    <dgm:cxn modelId="{E08F4B66-A392-4513-BA46-BDE8BDDD4DFD}" srcId="{719C09D0-89E0-4A00-8744-6CFAD45D44FF}" destId="{8E2CD758-87FA-4D8C-9DD0-2AC59D1283CF}" srcOrd="0" destOrd="0" parTransId="{02C34972-1F2C-4C63-A0F4-6F638968EA2D}" sibTransId="{3185F8AB-B051-4C69-8966-77C70F3D5EA0}"/>
    <dgm:cxn modelId="{A693B5B2-18A8-4AF1-9B6A-3B7C7C392580}" type="presOf" srcId="{0F8B067A-7610-4F8F-AC2A-E4FE5E938161}" destId="{00AF36EA-7849-4DF7-B9FB-149A256AACA3}" srcOrd="0" destOrd="0" presId="urn:microsoft.com/office/officeart/2005/8/layout/hierarchy2"/>
    <dgm:cxn modelId="{857CA51C-C9E8-479D-85F6-B6BCF600AAFD}" type="presOf" srcId="{E4B9BB42-6983-43DE-A473-F795AE11B03A}" destId="{CCFFFC1E-2694-4380-8546-FC9E470F8FE7}" srcOrd="1" destOrd="0" presId="urn:microsoft.com/office/officeart/2005/8/layout/hierarchy2"/>
    <dgm:cxn modelId="{95D154B3-16E3-48DB-8D91-D156247C1AB3}" type="presOf" srcId="{50E15C8F-54A1-4CE0-8EBB-3393A90081CC}" destId="{4D9FFE46-C639-4B21-8B9B-8B572EC691E4}" srcOrd="0" destOrd="0" presId="urn:microsoft.com/office/officeart/2005/8/layout/hierarchy2"/>
    <dgm:cxn modelId="{79A7B0AB-E3EE-402D-846E-52601B31A81C}" type="presOf" srcId="{02C34972-1F2C-4C63-A0F4-6F638968EA2D}" destId="{4B790203-2A94-400A-8A6C-1F3B4ABA9BCE}" srcOrd="1" destOrd="0" presId="urn:microsoft.com/office/officeart/2005/8/layout/hierarchy2"/>
    <dgm:cxn modelId="{A8ABC6E8-E42D-4309-BE00-D71E7B8A6369}" type="presOf" srcId="{5BB0F3C6-42CF-4B6D-A6DC-2CCEDBC57F20}" destId="{9A715F7D-FFD6-4089-B662-83FDE2F043D1}" srcOrd="0" destOrd="0" presId="urn:microsoft.com/office/officeart/2005/8/layout/hierarchy2"/>
    <dgm:cxn modelId="{116A8455-D032-42C2-91D7-9E6C05633BF4}" type="presOf" srcId="{0729CDE7-429A-4425-A8A2-60246180813A}" destId="{24C620CE-8CAB-49A6-B6EF-6581B0410746}" srcOrd="0" destOrd="0" presId="urn:microsoft.com/office/officeart/2005/8/layout/hierarchy2"/>
    <dgm:cxn modelId="{058EC7BD-2AD8-4119-9546-F4AFE1C5E886}" srcId="{0729CDE7-429A-4425-A8A2-60246180813A}" destId="{7B3FCB57-F72F-4742-99B0-4906B458EFC2}" srcOrd="0" destOrd="0" parTransId="{D5365661-1279-4965-A7F1-3963F4AC6D51}" sibTransId="{4C2EF459-2E63-4C19-9CC1-7750EA93FD4E}"/>
    <dgm:cxn modelId="{15A3B1CF-C3DD-4BBB-9677-843BBFB15E39}" type="presOf" srcId="{50E15C8F-54A1-4CE0-8EBB-3393A90081CC}" destId="{32172FF8-EDBC-40EC-9064-B1060393A456}" srcOrd="1" destOrd="0" presId="urn:microsoft.com/office/officeart/2005/8/layout/hierarchy2"/>
    <dgm:cxn modelId="{E7BA5C15-9442-4A74-AC89-2DA622240C82}" type="presOf" srcId="{772C966D-D296-4049-B92D-9E576749E15C}" destId="{88E2108E-0A6D-4F2A-B13B-3D731E40C9D1}" srcOrd="1" destOrd="0" presId="urn:microsoft.com/office/officeart/2005/8/layout/hierarchy2"/>
    <dgm:cxn modelId="{370EFCD0-CEBD-48A3-838A-2E473EDCF1FC}" type="presOf" srcId="{213E94A4-5FF5-4356-B548-155DC5731B24}" destId="{6FC19C5E-35FF-460B-8001-621CC0D9ACC2}" srcOrd="0" destOrd="0" presId="urn:microsoft.com/office/officeart/2005/8/layout/hierarchy2"/>
    <dgm:cxn modelId="{C0FD773D-9BF1-43C5-9FD5-EACCEBDB01A1}" type="presOf" srcId="{1837CB51-A355-4C20-9F11-89C9CC12A65A}" destId="{AF60885D-A8B9-4DB4-87D1-68F604D142F5}" srcOrd="1" destOrd="0" presId="urn:microsoft.com/office/officeart/2005/8/layout/hierarchy2"/>
    <dgm:cxn modelId="{78D6F4AB-61BB-4250-8CA2-280CFEB2586B}" type="presOf" srcId="{02C34972-1F2C-4C63-A0F4-6F638968EA2D}" destId="{76E17EA0-A768-49D5-8CEE-15D36315A00C}" srcOrd="0" destOrd="0" presId="urn:microsoft.com/office/officeart/2005/8/layout/hierarchy2"/>
    <dgm:cxn modelId="{DD4068AE-0664-46CA-81EF-DE1656BB69DA}" type="presOf" srcId="{39F54BCB-7220-4EA1-82B3-36D11395D844}" destId="{4A4190D0-ABCE-45A1-B8CD-2142419E71B5}" srcOrd="1" destOrd="0" presId="urn:microsoft.com/office/officeart/2005/8/layout/hierarchy2"/>
    <dgm:cxn modelId="{5B219904-02CB-41FD-946C-8F8AE20EFEFC}" srcId="{1C227BDF-2092-48A8-B8A6-08E1930799B4}" destId="{5BB0F3C6-42CF-4B6D-A6DC-2CCEDBC57F20}" srcOrd="1" destOrd="0" parTransId="{50E15C8F-54A1-4CE0-8EBB-3393A90081CC}" sibTransId="{C0ACA1AE-4C36-4865-97F8-D88DC02025EE}"/>
    <dgm:cxn modelId="{83CBE643-5C5F-406D-AA2C-316147D1E9C0}" type="presOf" srcId="{213E94A4-5FF5-4356-B548-155DC5731B24}" destId="{CC8FEB06-6EF4-4B94-920C-98F810F632B3}" srcOrd="1" destOrd="0" presId="urn:microsoft.com/office/officeart/2005/8/layout/hierarchy2"/>
    <dgm:cxn modelId="{58B65C1E-74E0-4A0C-BBD9-ACEA9D3BAC9A}" srcId="{7B3FCB57-F72F-4742-99B0-4906B458EFC2}" destId="{0F8B067A-7610-4F8F-AC2A-E4FE5E938161}" srcOrd="0" destOrd="0" parTransId="{39F54BCB-7220-4EA1-82B3-36D11395D844}" sibTransId="{E3829BAF-9326-4321-9EA0-96EFA86EF554}"/>
    <dgm:cxn modelId="{2CB25FF8-6001-4D46-B8C5-5FD641A3FC9E}" type="presOf" srcId="{8E2CD758-87FA-4D8C-9DD0-2AC59D1283CF}" destId="{699D2EFF-D903-454A-87A6-6B6815096B0C}" srcOrd="0" destOrd="0" presId="urn:microsoft.com/office/officeart/2005/8/layout/hierarchy2"/>
    <dgm:cxn modelId="{DCEB7093-877F-4090-9ADD-12B26224FAFE}" srcId="{0F8B067A-7610-4F8F-AC2A-E4FE5E938161}" destId="{1C227BDF-2092-48A8-B8A6-08E1930799B4}" srcOrd="0" destOrd="0" parTransId="{772C966D-D296-4049-B92D-9E576749E15C}" sibTransId="{6EE8D20E-DDF7-4B95-837A-B674ADC8E2BA}"/>
    <dgm:cxn modelId="{056062B7-F49D-439F-925C-571A7FA52731}" srcId="{E9475368-E7CF-43EE-BB12-79E5F57D6220}" destId="{146C973C-4FAB-417E-A683-BD53806F04DF}" srcOrd="0" destOrd="0" parTransId="{213E94A4-5FF5-4356-B548-155DC5731B24}" sibTransId="{37A2CA19-4BFF-44F8-9953-953EB39A99EB}"/>
    <dgm:cxn modelId="{EA099788-E651-4F3B-9C49-1DAEB1E70A6D}" srcId="{1C227BDF-2092-48A8-B8A6-08E1930799B4}" destId="{F1EC9571-927F-4109-A04F-8E19ED288673}" srcOrd="0" destOrd="0" parTransId="{E4B9BB42-6983-43DE-A473-F795AE11B03A}" sibTransId="{5D2B8436-B33B-4308-A022-B8531713AD77}"/>
    <dgm:cxn modelId="{A2CDB0BB-F7CF-42EE-BD6F-3FC0A459229A}" type="presOf" srcId="{7B3FCB57-F72F-4742-99B0-4906B458EFC2}" destId="{DC28F636-8394-4124-B642-9F632F565390}" srcOrd="0" destOrd="0" presId="urn:microsoft.com/office/officeart/2005/8/layout/hierarchy2"/>
    <dgm:cxn modelId="{CCE5485C-8EEE-4D77-9A49-E254BB081470}" type="presOf" srcId="{4BFEF115-FB41-4586-BF78-FAFA0A34D62E}" destId="{F41D3BB6-2F63-444C-B1DE-F058532A81A7}" srcOrd="1" destOrd="0" presId="urn:microsoft.com/office/officeart/2005/8/layout/hierarchy2"/>
    <dgm:cxn modelId="{D80B3CBB-DDAA-4849-B61B-577D4FE96EFD}" type="presOf" srcId="{146C973C-4FAB-417E-A683-BD53806F04DF}" destId="{72174FF2-0B38-49B7-AA7C-4A5F4937D6F4}" srcOrd="0" destOrd="0" presId="urn:microsoft.com/office/officeart/2005/8/layout/hierarchy2"/>
    <dgm:cxn modelId="{35854456-CA9E-4933-8EB2-9732B32FA22D}" srcId="{0F8B067A-7610-4F8F-AC2A-E4FE5E938161}" destId="{719C09D0-89E0-4A00-8744-6CFAD45D44FF}" srcOrd="1" destOrd="0" parTransId="{1837CB51-A355-4C20-9F11-89C9CC12A65A}" sibTransId="{E4643B46-0DEC-4147-A829-9EEC46A921C5}"/>
    <dgm:cxn modelId="{D6C744A2-CC49-42D4-9F3B-F8E62076315E}" type="presOf" srcId="{E4B9BB42-6983-43DE-A473-F795AE11B03A}" destId="{744C4D7C-A200-4ED4-B946-D3C941C5A631}" srcOrd="0" destOrd="0" presId="urn:microsoft.com/office/officeart/2005/8/layout/hierarchy2"/>
    <dgm:cxn modelId="{A14F2F56-D4DF-4FB2-AE7E-F459D0E99C47}" type="presOf" srcId="{F1EC9571-927F-4109-A04F-8E19ED288673}" destId="{411823B1-9DBF-40CF-8E7A-701F17FC8BE2}" srcOrd="0" destOrd="0" presId="urn:microsoft.com/office/officeart/2005/8/layout/hierarchy2"/>
    <dgm:cxn modelId="{14DD989D-8D53-4803-AF2B-473AEC72A3AB}" type="presOf" srcId="{39F54BCB-7220-4EA1-82B3-36D11395D844}" destId="{1AE289C4-80D9-4DE8-AD48-82499CF7EF77}" srcOrd="0" destOrd="0" presId="urn:microsoft.com/office/officeart/2005/8/layout/hierarchy2"/>
    <dgm:cxn modelId="{C9FE2DEF-DCD0-4FD2-9993-C527512D8C34}" type="presOf" srcId="{4BFEF115-FB41-4586-BF78-FAFA0A34D62E}" destId="{66156961-6617-4A72-9726-CE213252083F}" srcOrd="0" destOrd="0" presId="urn:microsoft.com/office/officeart/2005/8/layout/hierarchy2"/>
    <dgm:cxn modelId="{414CC81E-75A7-4CA1-B888-32F9A9F33250}" type="presParOf" srcId="{24C620CE-8CAB-49A6-B6EF-6581B0410746}" destId="{8CFB0ECE-5B1A-433B-9135-80BADD39033B}" srcOrd="0" destOrd="0" presId="urn:microsoft.com/office/officeart/2005/8/layout/hierarchy2"/>
    <dgm:cxn modelId="{65892F8D-6631-4628-8D04-E6DB6D10EE5F}" type="presParOf" srcId="{8CFB0ECE-5B1A-433B-9135-80BADD39033B}" destId="{DC28F636-8394-4124-B642-9F632F565390}" srcOrd="0" destOrd="0" presId="urn:microsoft.com/office/officeart/2005/8/layout/hierarchy2"/>
    <dgm:cxn modelId="{1B94F69B-211A-4388-BC80-3528A9ECB5AD}" type="presParOf" srcId="{8CFB0ECE-5B1A-433B-9135-80BADD39033B}" destId="{88996617-5A5F-4197-8BE6-C7B9A6D29C57}" srcOrd="1" destOrd="0" presId="urn:microsoft.com/office/officeart/2005/8/layout/hierarchy2"/>
    <dgm:cxn modelId="{5C3B95A3-1883-4D2B-9F02-CF02866FB46C}" type="presParOf" srcId="{88996617-5A5F-4197-8BE6-C7B9A6D29C57}" destId="{1AE289C4-80D9-4DE8-AD48-82499CF7EF77}" srcOrd="0" destOrd="0" presId="urn:microsoft.com/office/officeart/2005/8/layout/hierarchy2"/>
    <dgm:cxn modelId="{326DFBFD-DB7C-4C26-A667-2F4447CFC88B}" type="presParOf" srcId="{1AE289C4-80D9-4DE8-AD48-82499CF7EF77}" destId="{4A4190D0-ABCE-45A1-B8CD-2142419E71B5}" srcOrd="0" destOrd="0" presId="urn:microsoft.com/office/officeart/2005/8/layout/hierarchy2"/>
    <dgm:cxn modelId="{989A963A-6A59-4C0A-A3C7-0632154EC2BB}" type="presParOf" srcId="{88996617-5A5F-4197-8BE6-C7B9A6D29C57}" destId="{7464F08F-E1B0-4441-BC2C-8027504197B8}" srcOrd="1" destOrd="0" presId="urn:microsoft.com/office/officeart/2005/8/layout/hierarchy2"/>
    <dgm:cxn modelId="{8D155ED6-D5D1-4C9F-8127-2867A62CD5A6}" type="presParOf" srcId="{7464F08F-E1B0-4441-BC2C-8027504197B8}" destId="{00AF36EA-7849-4DF7-B9FB-149A256AACA3}" srcOrd="0" destOrd="0" presId="urn:microsoft.com/office/officeart/2005/8/layout/hierarchy2"/>
    <dgm:cxn modelId="{6949292F-4E6E-4F2D-8E79-8674078A95EC}" type="presParOf" srcId="{7464F08F-E1B0-4441-BC2C-8027504197B8}" destId="{9EBB175F-CA21-4C99-BB8C-F26DBE00BAF3}" srcOrd="1" destOrd="0" presId="urn:microsoft.com/office/officeart/2005/8/layout/hierarchy2"/>
    <dgm:cxn modelId="{726303A6-39A9-4B27-A170-EDDC9989EE71}" type="presParOf" srcId="{9EBB175F-CA21-4C99-BB8C-F26DBE00BAF3}" destId="{A778ECA7-7D61-469A-B70A-A21AD2172653}" srcOrd="0" destOrd="0" presId="urn:microsoft.com/office/officeart/2005/8/layout/hierarchy2"/>
    <dgm:cxn modelId="{D679C7D4-9148-446B-860C-CCCB0B7FE115}" type="presParOf" srcId="{A778ECA7-7D61-469A-B70A-A21AD2172653}" destId="{88E2108E-0A6D-4F2A-B13B-3D731E40C9D1}" srcOrd="0" destOrd="0" presId="urn:microsoft.com/office/officeart/2005/8/layout/hierarchy2"/>
    <dgm:cxn modelId="{6E1B8B3D-7C82-4889-B0FA-57A2AED0922C}" type="presParOf" srcId="{9EBB175F-CA21-4C99-BB8C-F26DBE00BAF3}" destId="{B345F527-59FF-4CAA-A3CA-5DD19B398E2B}" srcOrd="1" destOrd="0" presId="urn:microsoft.com/office/officeart/2005/8/layout/hierarchy2"/>
    <dgm:cxn modelId="{DEDDEDD8-0C82-4A34-B22E-4DB3FA9E96FA}" type="presParOf" srcId="{B345F527-59FF-4CAA-A3CA-5DD19B398E2B}" destId="{802ED7DC-C006-4B81-8834-8868B79D2108}" srcOrd="0" destOrd="0" presId="urn:microsoft.com/office/officeart/2005/8/layout/hierarchy2"/>
    <dgm:cxn modelId="{2DC9FCC7-636F-4716-A8F7-B2F3FD8DF99D}" type="presParOf" srcId="{B345F527-59FF-4CAA-A3CA-5DD19B398E2B}" destId="{8E696978-C5AC-4A37-8B6A-A44B6008C1A3}" srcOrd="1" destOrd="0" presId="urn:microsoft.com/office/officeart/2005/8/layout/hierarchy2"/>
    <dgm:cxn modelId="{042E3B13-5DC0-4AFD-AB4A-EBF8CEA36113}" type="presParOf" srcId="{8E696978-C5AC-4A37-8B6A-A44B6008C1A3}" destId="{744C4D7C-A200-4ED4-B946-D3C941C5A631}" srcOrd="0" destOrd="0" presId="urn:microsoft.com/office/officeart/2005/8/layout/hierarchy2"/>
    <dgm:cxn modelId="{3F5DC7F0-F5A7-4DB6-BA53-D2F87B54AC20}" type="presParOf" srcId="{744C4D7C-A200-4ED4-B946-D3C941C5A631}" destId="{CCFFFC1E-2694-4380-8546-FC9E470F8FE7}" srcOrd="0" destOrd="0" presId="urn:microsoft.com/office/officeart/2005/8/layout/hierarchy2"/>
    <dgm:cxn modelId="{720478BA-1BBA-44D5-80A5-48ADED80D934}" type="presParOf" srcId="{8E696978-C5AC-4A37-8B6A-A44B6008C1A3}" destId="{DB104EA8-75AB-40CC-BDDE-2CABB5C6EC92}" srcOrd="1" destOrd="0" presId="urn:microsoft.com/office/officeart/2005/8/layout/hierarchy2"/>
    <dgm:cxn modelId="{89A16192-0EBA-4239-A334-0EBAACF17152}" type="presParOf" srcId="{DB104EA8-75AB-40CC-BDDE-2CABB5C6EC92}" destId="{411823B1-9DBF-40CF-8E7A-701F17FC8BE2}" srcOrd="0" destOrd="0" presId="urn:microsoft.com/office/officeart/2005/8/layout/hierarchy2"/>
    <dgm:cxn modelId="{07E9AE7E-57DB-4507-8A1B-172B74BA41C0}" type="presParOf" srcId="{DB104EA8-75AB-40CC-BDDE-2CABB5C6EC92}" destId="{C5D1AD51-C15C-4157-BCB7-E05C3A6385E8}" srcOrd="1" destOrd="0" presId="urn:microsoft.com/office/officeart/2005/8/layout/hierarchy2"/>
    <dgm:cxn modelId="{0BB6A802-D864-4B42-AE81-63C499A0230E}" type="presParOf" srcId="{8E696978-C5AC-4A37-8B6A-A44B6008C1A3}" destId="{4D9FFE46-C639-4B21-8B9B-8B572EC691E4}" srcOrd="2" destOrd="0" presId="urn:microsoft.com/office/officeart/2005/8/layout/hierarchy2"/>
    <dgm:cxn modelId="{59530F9C-F7A6-4A06-BAE2-3B52E43D11E8}" type="presParOf" srcId="{4D9FFE46-C639-4B21-8B9B-8B572EC691E4}" destId="{32172FF8-EDBC-40EC-9064-B1060393A456}" srcOrd="0" destOrd="0" presId="urn:microsoft.com/office/officeart/2005/8/layout/hierarchy2"/>
    <dgm:cxn modelId="{BB3C7F74-CE71-4A43-BD27-E60D3A3AEAC5}" type="presParOf" srcId="{8E696978-C5AC-4A37-8B6A-A44B6008C1A3}" destId="{42769A2E-39AD-444A-BF61-7519FA58E587}" srcOrd="3" destOrd="0" presId="urn:microsoft.com/office/officeart/2005/8/layout/hierarchy2"/>
    <dgm:cxn modelId="{07C6A386-9A34-46DD-B677-EB7D061D1C04}" type="presParOf" srcId="{42769A2E-39AD-444A-BF61-7519FA58E587}" destId="{9A715F7D-FFD6-4089-B662-83FDE2F043D1}" srcOrd="0" destOrd="0" presId="urn:microsoft.com/office/officeart/2005/8/layout/hierarchy2"/>
    <dgm:cxn modelId="{78E19D43-1946-4D92-B528-ED240D3EF242}" type="presParOf" srcId="{42769A2E-39AD-444A-BF61-7519FA58E587}" destId="{AB3727A2-141B-415B-BDAE-6A8043AB52DB}" srcOrd="1" destOrd="0" presId="urn:microsoft.com/office/officeart/2005/8/layout/hierarchy2"/>
    <dgm:cxn modelId="{161F40F6-2FB5-4411-97B6-8C382844BFA5}" type="presParOf" srcId="{AB3727A2-141B-415B-BDAE-6A8043AB52DB}" destId="{66156961-6617-4A72-9726-CE213252083F}" srcOrd="0" destOrd="0" presId="urn:microsoft.com/office/officeart/2005/8/layout/hierarchy2"/>
    <dgm:cxn modelId="{FB738F8D-7C41-4F32-945B-48A95AF69313}" type="presParOf" srcId="{66156961-6617-4A72-9726-CE213252083F}" destId="{F41D3BB6-2F63-444C-B1DE-F058532A81A7}" srcOrd="0" destOrd="0" presId="urn:microsoft.com/office/officeart/2005/8/layout/hierarchy2"/>
    <dgm:cxn modelId="{A8A33E43-6B2C-43C0-A5D6-14101989E662}" type="presParOf" srcId="{AB3727A2-141B-415B-BDAE-6A8043AB52DB}" destId="{24FB8629-3711-4C44-B2D0-B9BAA2001976}" srcOrd="1" destOrd="0" presId="urn:microsoft.com/office/officeart/2005/8/layout/hierarchy2"/>
    <dgm:cxn modelId="{3940A91B-8AED-46F3-BA75-55EC7359D160}" type="presParOf" srcId="{24FB8629-3711-4C44-B2D0-B9BAA2001976}" destId="{34D996F8-5156-480B-A7E9-0747E6885051}" srcOrd="0" destOrd="0" presId="urn:microsoft.com/office/officeart/2005/8/layout/hierarchy2"/>
    <dgm:cxn modelId="{36F8E352-68FD-488B-8C92-CAFE0ABF2521}" type="presParOf" srcId="{24FB8629-3711-4C44-B2D0-B9BAA2001976}" destId="{7A171FC5-5959-494C-9DD7-C8D844CE0EFE}" srcOrd="1" destOrd="0" presId="urn:microsoft.com/office/officeart/2005/8/layout/hierarchy2"/>
    <dgm:cxn modelId="{AA37C8F4-0D68-4408-A6F5-1F242BE3D9E1}" type="presParOf" srcId="{7A171FC5-5959-494C-9DD7-C8D844CE0EFE}" destId="{6FC19C5E-35FF-460B-8001-621CC0D9ACC2}" srcOrd="0" destOrd="0" presId="urn:microsoft.com/office/officeart/2005/8/layout/hierarchy2"/>
    <dgm:cxn modelId="{0EB236E1-B93A-40B7-A7E1-692180E8785E}" type="presParOf" srcId="{6FC19C5E-35FF-460B-8001-621CC0D9ACC2}" destId="{CC8FEB06-6EF4-4B94-920C-98F810F632B3}" srcOrd="0" destOrd="0" presId="urn:microsoft.com/office/officeart/2005/8/layout/hierarchy2"/>
    <dgm:cxn modelId="{31F776B5-7C88-4B6B-A0D4-C12C361D7B58}" type="presParOf" srcId="{7A171FC5-5959-494C-9DD7-C8D844CE0EFE}" destId="{E82692C2-3726-4EE5-8193-AAFFF0B62157}" srcOrd="1" destOrd="0" presId="urn:microsoft.com/office/officeart/2005/8/layout/hierarchy2"/>
    <dgm:cxn modelId="{AB0EE997-3C17-41B7-ABCB-19AF482474F3}" type="presParOf" srcId="{E82692C2-3726-4EE5-8193-AAFFF0B62157}" destId="{72174FF2-0B38-49B7-AA7C-4A5F4937D6F4}" srcOrd="0" destOrd="0" presId="urn:microsoft.com/office/officeart/2005/8/layout/hierarchy2"/>
    <dgm:cxn modelId="{68AFFF18-B119-46E9-9B27-8402CDA93661}" type="presParOf" srcId="{E82692C2-3726-4EE5-8193-AAFFF0B62157}" destId="{60504062-0A78-4F92-A085-77AAD83BD82F}" srcOrd="1" destOrd="0" presId="urn:microsoft.com/office/officeart/2005/8/layout/hierarchy2"/>
    <dgm:cxn modelId="{DF6B0384-0C0E-4F6B-AE6C-8BCD597A8241}" type="presParOf" srcId="{9EBB175F-CA21-4C99-BB8C-F26DBE00BAF3}" destId="{8313681D-DE68-43CC-B39F-3039C11D2D40}" srcOrd="2" destOrd="0" presId="urn:microsoft.com/office/officeart/2005/8/layout/hierarchy2"/>
    <dgm:cxn modelId="{094F1B6E-F998-45B4-B114-2EFF8E4C8A45}" type="presParOf" srcId="{8313681D-DE68-43CC-B39F-3039C11D2D40}" destId="{AF60885D-A8B9-4DB4-87D1-68F604D142F5}" srcOrd="0" destOrd="0" presId="urn:microsoft.com/office/officeart/2005/8/layout/hierarchy2"/>
    <dgm:cxn modelId="{4C05F84E-A103-4D61-BE04-403FDDDF5D9B}" type="presParOf" srcId="{9EBB175F-CA21-4C99-BB8C-F26DBE00BAF3}" destId="{5084FF24-52D7-4E08-9DF2-F485799178FC}" srcOrd="3" destOrd="0" presId="urn:microsoft.com/office/officeart/2005/8/layout/hierarchy2"/>
    <dgm:cxn modelId="{D5FE006D-8BE7-43CC-A495-A541A9167BFA}" type="presParOf" srcId="{5084FF24-52D7-4E08-9DF2-F485799178FC}" destId="{EFCC22B3-7C4B-4131-BDBD-5AD539851293}" srcOrd="0" destOrd="0" presId="urn:microsoft.com/office/officeart/2005/8/layout/hierarchy2"/>
    <dgm:cxn modelId="{D44B8658-6DF5-4DB1-A8EC-5CB3A30E5FCC}" type="presParOf" srcId="{5084FF24-52D7-4E08-9DF2-F485799178FC}" destId="{D5467E40-8749-42DE-98A8-F8B1CFCA1DB0}" srcOrd="1" destOrd="0" presId="urn:microsoft.com/office/officeart/2005/8/layout/hierarchy2"/>
    <dgm:cxn modelId="{BC50965C-35E0-467F-A93A-16F5A875786D}" type="presParOf" srcId="{D5467E40-8749-42DE-98A8-F8B1CFCA1DB0}" destId="{76E17EA0-A768-49D5-8CEE-15D36315A00C}" srcOrd="0" destOrd="0" presId="urn:microsoft.com/office/officeart/2005/8/layout/hierarchy2"/>
    <dgm:cxn modelId="{803A0657-DEF2-4AE3-8013-38CBFD08D434}" type="presParOf" srcId="{76E17EA0-A768-49D5-8CEE-15D36315A00C}" destId="{4B790203-2A94-400A-8A6C-1F3B4ABA9BCE}" srcOrd="0" destOrd="0" presId="urn:microsoft.com/office/officeart/2005/8/layout/hierarchy2"/>
    <dgm:cxn modelId="{D35B5D28-2A9F-4503-8329-BB42148ED60E}" type="presParOf" srcId="{D5467E40-8749-42DE-98A8-F8B1CFCA1DB0}" destId="{C3E42B04-51F2-4138-A2D3-3D58048E6A7D}" srcOrd="1" destOrd="0" presId="urn:microsoft.com/office/officeart/2005/8/layout/hierarchy2"/>
    <dgm:cxn modelId="{5C7FB90D-F920-4E04-9D15-D990D9AF3304}" type="presParOf" srcId="{C3E42B04-51F2-4138-A2D3-3D58048E6A7D}" destId="{699D2EFF-D903-454A-87A6-6B6815096B0C}" srcOrd="0" destOrd="0" presId="urn:microsoft.com/office/officeart/2005/8/layout/hierarchy2"/>
    <dgm:cxn modelId="{3CDAB621-8867-4860-9EE9-007308601B90}" type="presParOf" srcId="{C3E42B04-51F2-4138-A2D3-3D58048E6A7D}" destId="{915A918C-4698-46B8-B243-27710AC7D82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A79A6B-ED04-42FE-A9B6-E588D73B4398}">
      <dsp:nvSpPr>
        <dsp:cNvPr id="0" name=""/>
        <dsp:cNvSpPr/>
      </dsp:nvSpPr>
      <dsp:spPr>
        <a:xfrm>
          <a:off x="2592286" y="2107761"/>
          <a:ext cx="2841373" cy="15348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b="1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OTTENIMENTO DEL PROGETTO</a:t>
          </a:r>
        </a:p>
      </dsp:txBody>
      <dsp:txXfrm>
        <a:off x="2592286" y="2107761"/>
        <a:ext cx="2841373" cy="1534878"/>
      </dsp:txXfrm>
    </dsp:sp>
    <dsp:sp modelId="{BB6591FD-2E3C-4A1E-B34B-3997BCB9F94C}">
      <dsp:nvSpPr>
        <dsp:cNvPr id="0" name=""/>
        <dsp:cNvSpPr/>
      </dsp:nvSpPr>
      <dsp:spPr>
        <a:xfrm>
          <a:off x="4391854" y="1509383"/>
          <a:ext cx="4370876" cy="4370876"/>
        </a:xfrm>
        <a:custGeom>
          <a:avLst/>
          <a:gdLst/>
          <a:ahLst/>
          <a:cxnLst/>
          <a:rect l="0" t="0" r="0" b="0"/>
          <a:pathLst>
            <a:path>
              <a:moveTo>
                <a:pt x="768711" y="521399"/>
              </a:moveTo>
              <a:arcTo wR="2185438" hR="2185438" stAng="13775379" swAng="546432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6046B0-692B-41CB-A39F-BB2A5ADA6EAA}">
      <dsp:nvSpPr>
        <dsp:cNvPr id="0" name=""/>
        <dsp:cNvSpPr/>
      </dsp:nvSpPr>
      <dsp:spPr>
        <a:xfrm>
          <a:off x="5363796" y="654116"/>
          <a:ext cx="1900372" cy="11161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Svolgere le fasi per il piano di sviluppo</a:t>
          </a:r>
        </a:p>
      </dsp:txBody>
      <dsp:txXfrm>
        <a:off x="5363796" y="654116"/>
        <a:ext cx="1900372" cy="1116153"/>
      </dsp:txXfrm>
    </dsp:sp>
    <dsp:sp modelId="{CFA72428-077B-4CB9-BA37-79562BD09234}">
      <dsp:nvSpPr>
        <dsp:cNvPr id="0" name=""/>
        <dsp:cNvSpPr/>
      </dsp:nvSpPr>
      <dsp:spPr>
        <a:xfrm>
          <a:off x="2474714" y="591601"/>
          <a:ext cx="4370876" cy="4370876"/>
        </a:xfrm>
        <a:custGeom>
          <a:avLst/>
          <a:gdLst/>
          <a:ahLst/>
          <a:cxnLst/>
          <a:rect l="0" t="0" r="0" b="0"/>
          <a:pathLst>
            <a:path>
              <a:moveTo>
                <a:pt x="4243945" y="1451485"/>
              </a:moveTo>
              <a:arcTo wR="2185438" hR="2185438" stAng="20422590" swAng="1453095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00AFA-9A54-43AF-8BFE-8CE1CC6AC5E9}">
      <dsp:nvSpPr>
        <dsp:cNvPr id="0" name=""/>
        <dsp:cNvSpPr/>
      </dsp:nvSpPr>
      <dsp:spPr>
        <a:xfrm>
          <a:off x="5688625" y="3246395"/>
          <a:ext cx="1863587" cy="11657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Analisi del parco (ideazione impianto)</a:t>
          </a:r>
        </a:p>
      </dsp:txBody>
      <dsp:txXfrm>
        <a:off x="5688625" y="3246395"/>
        <a:ext cx="1863587" cy="1165782"/>
      </dsp:txXfrm>
    </dsp:sp>
    <dsp:sp modelId="{6B20853D-D9EA-44AA-938C-982E1971CE37}">
      <dsp:nvSpPr>
        <dsp:cNvPr id="0" name=""/>
        <dsp:cNvSpPr/>
      </dsp:nvSpPr>
      <dsp:spPr>
        <a:xfrm>
          <a:off x="3252456" y="213487"/>
          <a:ext cx="4370876" cy="4370876"/>
        </a:xfrm>
        <a:custGeom>
          <a:avLst/>
          <a:gdLst/>
          <a:ahLst/>
          <a:cxnLst/>
          <a:rect l="0" t="0" r="0" b="0"/>
          <a:pathLst>
            <a:path>
              <a:moveTo>
                <a:pt x="2787726" y="4286244"/>
              </a:moveTo>
              <a:arcTo wR="2185438" hR="2185438" stAng="4440164" swAng="1274385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E309B-7501-4218-91D4-22190C924328}">
      <dsp:nvSpPr>
        <dsp:cNvPr id="0" name=""/>
        <dsp:cNvSpPr/>
      </dsp:nvSpPr>
      <dsp:spPr>
        <a:xfrm>
          <a:off x="3073781" y="4176473"/>
          <a:ext cx="1904466" cy="119098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Riprese Video a Villa </a:t>
          </a:r>
          <a:r>
            <a:rPr lang="it-IT" sz="1600" b="1" kern="1200" dirty="0" err="1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Pamphili</a:t>
          </a:r>
          <a:endParaRPr lang="it-IT" sz="1600" b="1" kern="1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3073781" y="4176473"/>
        <a:ext cx="1904466" cy="1190981"/>
      </dsp:txXfrm>
    </dsp:sp>
    <dsp:sp modelId="{A82D81C7-AA67-4F68-A7C9-29C3C8D33EA2}">
      <dsp:nvSpPr>
        <dsp:cNvPr id="0" name=""/>
        <dsp:cNvSpPr/>
      </dsp:nvSpPr>
      <dsp:spPr>
        <a:xfrm>
          <a:off x="566647" y="188410"/>
          <a:ext cx="4370876" cy="4370876"/>
        </a:xfrm>
        <a:custGeom>
          <a:avLst/>
          <a:gdLst/>
          <a:ahLst/>
          <a:cxnLst/>
          <a:rect l="0" t="0" r="0" b="0"/>
          <a:pathLst>
            <a:path>
              <a:moveTo>
                <a:pt x="2241801" y="4370149"/>
              </a:moveTo>
              <a:arcTo wR="2185438" hR="2185438" stAng="5311330" swAng="1291538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C74BA7-2866-4887-96F9-FE1CC9AF4A64}">
      <dsp:nvSpPr>
        <dsp:cNvPr id="0" name=""/>
        <dsp:cNvSpPr/>
      </dsp:nvSpPr>
      <dsp:spPr>
        <a:xfrm>
          <a:off x="648068" y="3338118"/>
          <a:ext cx="1674454" cy="9823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Montaggio e creazione video</a:t>
          </a:r>
        </a:p>
      </dsp:txBody>
      <dsp:txXfrm>
        <a:off x="648068" y="3338118"/>
        <a:ext cx="1674454" cy="982369"/>
      </dsp:txXfrm>
    </dsp:sp>
    <dsp:sp modelId="{ED68D2F5-B5EB-4FBC-B693-61BA76E92D3C}">
      <dsp:nvSpPr>
        <dsp:cNvPr id="0" name=""/>
        <dsp:cNvSpPr/>
      </dsp:nvSpPr>
      <dsp:spPr>
        <a:xfrm>
          <a:off x="1296633" y="792692"/>
          <a:ext cx="4370876" cy="4370876"/>
        </a:xfrm>
        <a:custGeom>
          <a:avLst/>
          <a:gdLst/>
          <a:ahLst/>
          <a:cxnLst/>
          <a:rect l="0" t="0" r="0" b="0"/>
          <a:pathLst>
            <a:path>
              <a:moveTo>
                <a:pt x="520" y="2233110"/>
              </a:moveTo>
              <a:arcTo wR="2185438" hR="2185438" stAng="10725005" swAng="1538027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8E66B0-6469-4655-B44C-BC2E74A7C7FE}">
      <dsp:nvSpPr>
        <dsp:cNvPr id="0" name=""/>
        <dsp:cNvSpPr/>
      </dsp:nvSpPr>
      <dsp:spPr>
        <a:xfrm>
          <a:off x="1032911" y="818905"/>
          <a:ext cx="1730623" cy="98129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Pubblicazione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su </a:t>
          </a:r>
          <a:r>
            <a:rPr lang="it-IT" sz="1600" b="1" kern="1200" dirty="0" err="1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Phyrtual.org</a:t>
          </a:r>
          <a:endParaRPr lang="it-IT" sz="1600" b="1" kern="1200" dirty="0"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1032911" y="818905"/>
        <a:ext cx="1730623" cy="981294"/>
      </dsp:txXfrm>
    </dsp:sp>
    <dsp:sp modelId="{49BCD19D-56D4-4200-B7E9-3E150CA1D270}">
      <dsp:nvSpPr>
        <dsp:cNvPr id="0" name=""/>
        <dsp:cNvSpPr/>
      </dsp:nvSpPr>
      <dsp:spPr>
        <a:xfrm>
          <a:off x="-708035" y="1512672"/>
          <a:ext cx="4370876" cy="4370876"/>
        </a:xfrm>
        <a:custGeom>
          <a:avLst/>
          <a:gdLst/>
          <a:ahLst/>
          <a:cxnLst/>
          <a:rect l="0" t="0" r="0" b="0"/>
          <a:pathLst>
            <a:path>
              <a:moveTo>
                <a:pt x="3357516" y="340885"/>
              </a:moveTo>
              <a:arcTo wR="2185438" hR="2185438" stAng="18145979" swAng="489756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581C71-6B6F-4219-BD53-2D9BCD692E4B}">
      <dsp:nvSpPr>
        <dsp:cNvPr id="0" name=""/>
        <dsp:cNvSpPr/>
      </dsp:nvSpPr>
      <dsp:spPr>
        <a:xfrm>
          <a:off x="1292613" y="1953612"/>
          <a:ext cx="928445" cy="46422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b="1" kern="1200" dirty="0"/>
            <a:t>Disinformazione</a:t>
          </a:r>
        </a:p>
      </dsp:txBody>
      <dsp:txXfrm>
        <a:off x="1292613" y="1953612"/>
        <a:ext cx="928445" cy="464222"/>
      </dsp:txXfrm>
    </dsp:sp>
    <dsp:sp modelId="{D9980013-7FF6-4BB2-BDFC-52931F3C1D84}">
      <dsp:nvSpPr>
        <dsp:cNvPr id="0" name=""/>
        <dsp:cNvSpPr/>
      </dsp:nvSpPr>
      <dsp:spPr>
        <a:xfrm rot="17004820">
          <a:off x="1796764" y="1639276"/>
          <a:ext cx="1104905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1104905" y="9065"/>
              </a:lnTo>
            </a:path>
          </a:pathLst>
        </a:custGeom>
        <a:noFill/>
        <a:ln w="381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 rot="17004820">
        <a:off x="2321594" y="1620719"/>
        <a:ext cx="55245" cy="55245"/>
      </dsp:txXfrm>
    </dsp:sp>
    <dsp:sp modelId="{5D80CCFA-3210-44A3-A2C6-97725AE4FF2B}">
      <dsp:nvSpPr>
        <dsp:cNvPr id="0" name=""/>
        <dsp:cNvSpPr/>
      </dsp:nvSpPr>
      <dsp:spPr>
        <a:xfrm>
          <a:off x="2477374" y="743821"/>
          <a:ext cx="928445" cy="73427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Mancanza di cartelli informativi adeguati</a:t>
          </a:r>
        </a:p>
      </dsp:txBody>
      <dsp:txXfrm>
        <a:off x="2477374" y="743821"/>
        <a:ext cx="928445" cy="734275"/>
      </dsp:txXfrm>
    </dsp:sp>
    <dsp:sp modelId="{832D4189-AD36-487D-8F96-4904326038D5}">
      <dsp:nvSpPr>
        <dsp:cNvPr id="0" name=""/>
        <dsp:cNvSpPr/>
      </dsp:nvSpPr>
      <dsp:spPr>
        <a:xfrm rot="18195256">
          <a:off x="3205496" y="730981"/>
          <a:ext cx="887089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887089" y="906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 rot="18195256">
        <a:off x="3626863" y="717870"/>
        <a:ext cx="44354" cy="44354"/>
      </dsp:txXfrm>
    </dsp:sp>
    <dsp:sp modelId="{CEDBD304-FB29-442D-BBBD-42A192CAEB12}">
      <dsp:nvSpPr>
        <dsp:cNvPr id="0" name=""/>
        <dsp:cNvSpPr/>
      </dsp:nvSpPr>
      <dsp:spPr>
        <a:xfrm>
          <a:off x="3892261" y="16590"/>
          <a:ext cx="928445" cy="7050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Pochi cartelli</a:t>
          </a:r>
        </a:p>
      </dsp:txBody>
      <dsp:txXfrm>
        <a:off x="3892261" y="16590"/>
        <a:ext cx="928445" cy="705089"/>
      </dsp:txXfrm>
    </dsp:sp>
    <dsp:sp modelId="{6054C219-2092-4B4A-AF82-F44CDAE9390C}">
      <dsp:nvSpPr>
        <dsp:cNvPr id="0" name=""/>
        <dsp:cNvSpPr/>
      </dsp:nvSpPr>
      <dsp:spPr>
        <a:xfrm>
          <a:off x="4820706" y="360069"/>
          <a:ext cx="371378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371378" y="906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997111" y="359850"/>
        <a:ext cx="18568" cy="18568"/>
      </dsp:txXfrm>
    </dsp:sp>
    <dsp:sp modelId="{7745FB05-7C79-46ED-9E68-CA7711081E80}">
      <dsp:nvSpPr>
        <dsp:cNvPr id="0" name=""/>
        <dsp:cNvSpPr/>
      </dsp:nvSpPr>
      <dsp:spPr>
        <a:xfrm>
          <a:off x="5192085" y="4079"/>
          <a:ext cx="928445" cy="73011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Mancanza di fondi</a:t>
          </a:r>
        </a:p>
      </dsp:txBody>
      <dsp:txXfrm>
        <a:off x="5192085" y="4079"/>
        <a:ext cx="928445" cy="730111"/>
      </dsp:txXfrm>
    </dsp:sp>
    <dsp:sp modelId="{EFC19B54-4E61-4BA3-B534-E776C1D2069C}">
      <dsp:nvSpPr>
        <dsp:cNvPr id="0" name=""/>
        <dsp:cNvSpPr/>
      </dsp:nvSpPr>
      <dsp:spPr>
        <a:xfrm>
          <a:off x="6120530" y="360069"/>
          <a:ext cx="371378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371378" y="906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296935" y="359850"/>
        <a:ext cx="18568" cy="18568"/>
      </dsp:txXfrm>
    </dsp:sp>
    <dsp:sp modelId="{4E51C8D4-1FA3-4465-964E-4201552C6727}">
      <dsp:nvSpPr>
        <dsp:cNvPr id="0" name=""/>
        <dsp:cNvSpPr/>
      </dsp:nvSpPr>
      <dsp:spPr>
        <a:xfrm>
          <a:off x="6491909" y="11755"/>
          <a:ext cx="928445" cy="71475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/>
            <a:t>Non sono stati richiesti</a:t>
          </a:r>
          <a:endParaRPr lang="it-IT" sz="1000" b="1" kern="1200" dirty="0"/>
        </a:p>
      </dsp:txBody>
      <dsp:txXfrm>
        <a:off x="6491909" y="11755"/>
        <a:ext cx="928445" cy="714759"/>
      </dsp:txXfrm>
    </dsp:sp>
    <dsp:sp modelId="{C84E1CFB-75C6-428E-B09B-AB86DDBA4A18}">
      <dsp:nvSpPr>
        <dsp:cNvPr id="0" name=""/>
        <dsp:cNvSpPr/>
      </dsp:nvSpPr>
      <dsp:spPr>
        <a:xfrm rot="210808">
          <a:off x="3405301" y="1118811"/>
          <a:ext cx="552125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552125" y="906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0808">
        <a:off x="3667561" y="1114074"/>
        <a:ext cx="27606" cy="27606"/>
      </dsp:txXfrm>
    </dsp:sp>
    <dsp:sp modelId="{87DC5AA5-A0E3-4CF4-AA23-D8756B55097A}">
      <dsp:nvSpPr>
        <dsp:cNvPr id="0" name=""/>
        <dsp:cNvSpPr/>
      </dsp:nvSpPr>
      <dsp:spPr>
        <a:xfrm>
          <a:off x="3956908" y="813096"/>
          <a:ext cx="928445" cy="66339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Cartelli nascosti</a:t>
          </a:r>
        </a:p>
      </dsp:txBody>
      <dsp:txXfrm>
        <a:off x="3956908" y="813096"/>
        <a:ext cx="928445" cy="663397"/>
      </dsp:txXfrm>
    </dsp:sp>
    <dsp:sp modelId="{D5587834-0729-4DE9-B18D-E94E5107A9F0}">
      <dsp:nvSpPr>
        <dsp:cNvPr id="0" name=""/>
        <dsp:cNvSpPr/>
      </dsp:nvSpPr>
      <dsp:spPr>
        <a:xfrm rot="21503252">
          <a:off x="4885293" y="1131412"/>
          <a:ext cx="306852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306852" y="906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503252">
        <a:off x="5031048" y="1132807"/>
        <a:ext cx="15342" cy="15342"/>
      </dsp:txXfrm>
    </dsp:sp>
    <dsp:sp modelId="{74BA7093-1655-4389-9F5E-9F3FC194D95E}">
      <dsp:nvSpPr>
        <dsp:cNvPr id="0" name=""/>
        <dsp:cNvSpPr/>
      </dsp:nvSpPr>
      <dsp:spPr>
        <a:xfrm>
          <a:off x="5192085" y="803823"/>
          <a:ext cx="928445" cy="66467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/>
            <a:t>Collocazione inadeguata</a:t>
          </a:r>
          <a:endParaRPr lang="it-IT" sz="1000" b="1" kern="1200" dirty="0"/>
        </a:p>
      </dsp:txBody>
      <dsp:txXfrm>
        <a:off x="5192085" y="803823"/>
        <a:ext cx="928445" cy="664674"/>
      </dsp:txXfrm>
    </dsp:sp>
    <dsp:sp modelId="{C3CA1C92-7659-4999-88EF-0FDD3D67DF34}">
      <dsp:nvSpPr>
        <dsp:cNvPr id="0" name=""/>
        <dsp:cNvSpPr/>
      </dsp:nvSpPr>
      <dsp:spPr>
        <a:xfrm rot="3769344">
          <a:off x="3116539" y="1575604"/>
          <a:ext cx="1065003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1065003" y="906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 rot="3769344">
        <a:off x="3622415" y="1558045"/>
        <a:ext cx="53250" cy="53250"/>
      </dsp:txXfrm>
    </dsp:sp>
    <dsp:sp modelId="{DD399904-785E-4808-BCD1-6E4DC9B917EB}">
      <dsp:nvSpPr>
        <dsp:cNvPr id="0" name=""/>
        <dsp:cNvSpPr/>
      </dsp:nvSpPr>
      <dsp:spPr>
        <a:xfrm>
          <a:off x="3892261" y="1733256"/>
          <a:ext cx="928445" cy="65025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Pigrizia delle persone per leggerli</a:t>
          </a:r>
        </a:p>
      </dsp:txBody>
      <dsp:txXfrm>
        <a:off x="3892261" y="1733256"/>
        <a:ext cx="928445" cy="650250"/>
      </dsp:txXfrm>
    </dsp:sp>
    <dsp:sp modelId="{95C1CD94-8057-498E-AEE1-A75022139B10}">
      <dsp:nvSpPr>
        <dsp:cNvPr id="0" name=""/>
        <dsp:cNvSpPr/>
      </dsp:nvSpPr>
      <dsp:spPr>
        <a:xfrm rot="19932310">
          <a:off x="4796488" y="1951434"/>
          <a:ext cx="419815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419815" y="906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932310">
        <a:off x="4995900" y="1950004"/>
        <a:ext cx="20990" cy="20990"/>
      </dsp:txXfrm>
    </dsp:sp>
    <dsp:sp modelId="{4FAE0924-BD7D-4BE8-B448-42A2C8262528}">
      <dsp:nvSpPr>
        <dsp:cNvPr id="0" name=""/>
        <dsp:cNvSpPr/>
      </dsp:nvSpPr>
      <dsp:spPr>
        <a:xfrm>
          <a:off x="5192085" y="1543992"/>
          <a:ext cx="928445" cy="63725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Non tutti leggono i cartelli</a:t>
          </a:r>
        </a:p>
      </dsp:txBody>
      <dsp:txXfrm>
        <a:off x="5192085" y="1543992"/>
        <a:ext cx="928445" cy="637252"/>
      </dsp:txXfrm>
    </dsp:sp>
    <dsp:sp modelId="{8097FE53-1625-4BF5-BF29-090D0A87AA54}">
      <dsp:nvSpPr>
        <dsp:cNvPr id="0" name=""/>
        <dsp:cNvSpPr/>
      </dsp:nvSpPr>
      <dsp:spPr>
        <a:xfrm>
          <a:off x="6120530" y="1853552"/>
          <a:ext cx="371378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371378" y="906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6296935" y="1853334"/>
        <a:ext cx="18568" cy="18568"/>
      </dsp:txXfrm>
    </dsp:sp>
    <dsp:sp modelId="{18475AE2-FCD9-4A67-B6D9-7003E4DC89F4}">
      <dsp:nvSpPr>
        <dsp:cNvPr id="0" name=""/>
        <dsp:cNvSpPr/>
      </dsp:nvSpPr>
      <dsp:spPr>
        <a:xfrm>
          <a:off x="6491909" y="1630507"/>
          <a:ext cx="928445" cy="46422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/>
            <a:t>Mancanza di tempo</a:t>
          </a:r>
          <a:endParaRPr lang="it-IT" sz="1000" b="1" kern="1200" dirty="0"/>
        </a:p>
      </dsp:txBody>
      <dsp:txXfrm>
        <a:off x="6491909" y="1630507"/>
        <a:ext cx="928445" cy="464222"/>
      </dsp:txXfrm>
    </dsp:sp>
    <dsp:sp modelId="{B04A67B4-3064-43C2-86C9-ABF9D9F770F8}">
      <dsp:nvSpPr>
        <dsp:cNvPr id="0" name=""/>
        <dsp:cNvSpPr/>
      </dsp:nvSpPr>
      <dsp:spPr>
        <a:xfrm rot="3898560">
          <a:off x="1967764" y="2574434"/>
          <a:ext cx="877967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877967" y="9065"/>
              </a:lnTo>
            </a:path>
          </a:pathLst>
        </a:custGeom>
        <a:noFill/>
        <a:ln w="381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 rot="3898560">
        <a:off x="2384798" y="2561551"/>
        <a:ext cx="43898" cy="43898"/>
      </dsp:txXfrm>
    </dsp:sp>
    <dsp:sp modelId="{5E65D174-CD2F-4AE1-B1C5-A8E6D96B6E2E}">
      <dsp:nvSpPr>
        <dsp:cNvPr id="0" name=""/>
        <dsp:cNvSpPr/>
      </dsp:nvSpPr>
      <dsp:spPr>
        <a:xfrm>
          <a:off x="2592437" y="2646482"/>
          <a:ext cx="928445" cy="6695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Servirebbe più tecnologia</a:t>
          </a:r>
        </a:p>
      </dsp:txBody>
      <dsp:txXfrm>
        <a:off x="2592437" y="2646482"/>
        <a:ext cx="928445" cy="669590"/>
      </dsp:txXfrm>
    </dsp:sp>
    <dsp:sp modelId="{28C9C6CC-D579-4D06-B157-77B085494125}">
      <dsp:nvSpPr>
        <dsp:cNvPr id="0" name=""/>
        <dsp:cNvSpPr/>
      </dsp:nvSpPr>
      <dsp:spPr>
        <a:xfrm rot="82984">
          <a:off x="3520848" y="2975029"/>
          <a:ext cx="233488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233488" y="906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 rot="82984">
        <a:off x="3631755" y="2978258"/>
        <a:ext cx="11674" cy="11674"/>
      </dsp:txXfrm>
    </dsp:sp>
    <dsp:sp modelId="{DA32BE97-1D8D-4285-A4F9-6A918F064E1D}">
      <dsp:nvSpPr>
        <dsp:cNvPr id="0" name=""/>
        <dsp:cNvSpPr/>
      </dsp:nvSpPr>
      <dsp:spPr>
        <a:xfrm>
          <a:off x="3754303" y="2646482"/>
          <a:ext cx="928445" cy="68086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Per informare facilmente tutti</a:t>
          </a:r>
        </a:p>
      </dsp:txBody>
      <dsp:txXfrm>
        <a:off x="3754303" y="2646482"/>
        <a:ext cx="928445" cy="680861"/>
      </dsp:txXfrm>
    </dsp:sp>
    <dsp:sp modelId="{21AFC320-9E95-4169-82F7-F8F25BA20CD6}">
      <dsp:nvSpPr>
        <dsp:cNvPr id="0" name=""/>
        <dsp:cNvSpPr/>
      </dsp:nvSpPr>
      <dsp:spPr>
        <a:xfrm rot="19534624">
          <a:off x="4628686" y="2803322"/>
          <a:ext cx="617461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617461" y="906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 rot="19534624">
        <a:off x="4921980" y="2796951"/>
        <a:ext cx="30873" cy="30873"/>
      </dsp:txXfrm>
    </dsp:sp>
    <dsp:sp modelId="{6B0AC1E1-25B1-421B-8438-DA82383F2DA6}">
      <dsp:nvSpPr>
        <dsp:cNvPr id="0" name=""/>
        <dsp:cNvSpPr/>
      </dsp:nvSpPr>
      <dsp:spPr>
        <a:xfrm>
          <a:off x="5192085" y="2355516"/>
          <a:ext cx="928445" cy="56469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Non tutti consultano il sito internet</a:t>
          </a:r>
        </a:p>
      </dsp:txBody>
      <dsp:txXfrm>
        <a:off x="5192085" y="2355516"/>
        <a:ext cx="928445" cy="564694"/>
      </dsp:txXfrm>
    </dsp:sp>
    <dsp:sp modelId="{8150F162-AA41-4589-A886-42E0E2B036BD}">
      <dsp:nvSpPr>
        <dsp:cNvPr id="0" name=""/>
        <dsp:cNvSpPr/>
      </dsp:nvSpPr>
      <dsp:spPr>
        <a:xfrm>
          <a:off x="6120530" y="2628798"/>
          <a:ext cx="371378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371378" y="906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b="1" kern="1200"/>
        </a:p>
      </dsp:txBody>
      <dsp:txXfrm>
        <a:off x="6296935" y="2628579"/>
        <a:ext cx="18568" cy="18568"/>
      </dsp:txXfrm>
    </dsp:sp>
    <dsp:sp modelId="{E6D717F7-4728-4D87-907C-CDC1C051F3B7}">
      <dsp:nvSpPr>
        <dsp:cNvPr id="0" name=""/>
        <dsp:cNvSpPr/>
      </dsp:nvSpPr>
      <dsp:spPr>
        <a:xfrm>
          <a:off x="6491909" y="2257377"/>
          <a:ext cx="928445" cy="76097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Non tutti hanno una connessione internet</a:t>
          </a:r>
        </a:p>
      </dsp:txBody>
      <dsp:txXfrm>
        <a:off x="6491909" y="2257377"/>
        <a:ext cx="928445" cy="760972"/>
      </dsp:txXfrm>
    </dsp:sp>
    <dsp:sp modelId="{CC6C146D-4B3D-44E8-8910-53F1EFB84D21}">
      <dsp:nvSpPr>
        <dsp:cNvPr id="0" name=""/>
        <dsp:cNvSpPr/>
      </dsp:nvSpPr>
      <dsp:spPr>
        <a:xfrm rot="3560592">
          <a:off x="4437964" y="3407494"/>
          <a:ext cx="998904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998904" y="906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/>
        </a:p>
      </dsp:txBody>
      <dsp:txXfrm rot="3560592">
        <a:off x="4912444" y="3391587"/>
        <a:ext cx="49945" cy="49945"/>
      </dsp:txXfrm>
    </dsp:sp>
    <dsp:sp modelId="{85443AF1-3064-4C0C-950C-2EFF32DBE5CE}">
      <dsp:nvSpPr>
        <dsp:cNvPr id="0" name=""/>
        <dsp:cNvSpPr/>
      </dsp:nvSpPr>
      <dsp:spPr>
        <a:xfrm>
          <a:off x="5192085" y="3444685"/>
          <a:ext cx="928445" cy="80304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Tutti possano essere al corrente di ogni evento e della chiusura</a:t>
          </a:r>
        </a:p>
      </dsp:txBody>
      <dsp:txXfrm>
        <a:off x="5192085" y="3444685"/>
        <a:ext cx="928445" cy="803045"/>
      </dsp:txXfrm>
    </dsp:sp>
    <dsp:sp modelId="{4703BECD-6B51-4CB0-9753-BF01B58E3D90}">
      <dsp:nvSpPr>
        <dsp:cNvPr id="0" name=""/>
        <dsp:cNvSpPr/>
      </dsp:nvSpPr>
      <dsp:spPr>
        <a:xfrm rot="18807018">
          <a:off x="6036215" y="3641126"/>
          <a:ext cx="540009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540009" y="906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b="1" kern="1200"/>
        </a:p>
      </dsp:txBody>
      <dsp:txXfrm rot="18807018">
        <a:off x="6292719" y="3636692"/>
        <a:ext cx="27000" cy="27000"/>
      </dsp:txXfrm>
    </dsp:sp>
    <dsp:sp modelId="{36B1FB12-F48E-4AB2-8CEC-117B137FBC60}">
      <dsp:nvSpPr>
        <dsp:cNvPr id="0" name=""/>
        <dsp:cNvSpPr/>
      </dsp:nvSpPr>
      <dsp:spPr>
        <a:xfrm>
          <a:off x="6491909" y="3087983"/>
          <a:ext cx="928445" cy="73238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Ogni persona può organizzare la propria giornata</a:t>
          </a:r>
        </a:p>
      </dsp:txBody>
      <dsp:txXfrm>
        <a:off x="6491909" y="3087983"/>
        <a:ext cx="928445" cy="732385"/>
      </dsp:txXfrm>
    </dsp:sp>
    <dsp:sp modelId="{813447A2-707C-43E1-AFFC-B84897242EB9}">
      <dsp:nvSpPr>
        <dsp:cNvPr id="0" name=""/>
        <dsp:cNvSpPr/>
      </dsp:nvSpPr>
      <dsp:spPr>
        <a:xfrm rot="2831819">
          <a:off x="6032938" y="4037647"/>
          <a:ext cx="546562" cy="18131"/>
        </a:xfrm>
        <a:custGeom>
          <a:avLst/>
          <a:gdLst/>
          <a:ahLst/>
          <a:cxnLst/>
          <a:rect l="0" t="0" r="0" b="0"/>
          <a:pathLst>
            <a:path>
              <a:moveTo>
                <a:pt x="0" y="9065"/>
              </a:moveTo>
              <a:lnTo>
                <a:pt x="546562" y="906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b="1" kern="1200"/>
        </a:p>
      </dsp:txBody>
      <dsp:txXfrm rot="2831819">
        <a:off x="6292555" y="4033048"/>
        <a:ext cx="27328" cy="27328"/>
      </dsp:txXfrm>
    </dsp:sp>
    <dsp:sp modelId="{BF6AB778-0BDF-4D3E-90C8-F51E9E4A2962}">
      <dsp:nvSpPr>
        <dsp:cNvPr id="0" name=""/>
        <dsp:cNvSpPr/>
      </dsp:nvSpPr>
      <dsp:spPr>
        <a:xfrm>
          <a:off x="6491909" y="3890002"/>
          <a:ext cx="928445" cy="7144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Le persone non rischino di rimanere chiusi nel parco</a:t>
          </a:r>
        </a:p>
      </dsp:txBody>
      <dsp:txXfrm>
        <a:off x="6491909" y="3890002"/>
        <a:ext cx="928445" cy="71442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28F636-8394-4124-B642-9F632F565390}">
      <dsp:nvSpPr>
        <dsp:cNvPr id="0" name=""/>
        <dsp:cNvSpPr/>
      </dsp:nvSpPr>
      <dsp:spPr>
        <a:xfrm>
          <a:off x="8053" y="1894117"/>
          <a:ext cx="1329928" cy="10549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/>
            <a:t>Come informare le persone della chiusura del parco?</a:t>
          </a:r>
        </a:p>
      </dsp:txBody>
      <dsp:txXfrm>
        <a:off x="8053" y="1894117"/>
        <a:ext cx="1329928" cy="1054990"/>
      </dsp:txXfrm>
    </dsp:sp>
    <dsp:sp modelId="{1AE289C4-80D9-4DE8-AD48-82499CF7EF77}">
      <dsp:nvSpPr>
        <dsp:cNvPr id="0" name=""/>
        <dsp:cNvSpPr/>
      </dsp:nvSpPr>
      <dsp:spPr>
        <a:xfrm>
          <a:off x="1337981" y="2412327"/>
          <a:ext cx="246197" cy="18570"/>
        </a:xfrm>
        <a:custGeom>
          <a:avLst/>
          <a:gdLst/>
          <a:ahLst/>
          <a:cxnLst/>
          <a:rect l="0" t="0" r="0" b="0"/>
          <a:pathLst>
            <a:path>
              <a:moveTo>
                <a:pt x="0" y="9285"/>
              </a:moveTo>
              <a:lnTo>
                <a:pt x="246197" y="9285"/>
              </a:lnTo>
            </a:path>
          </a:pathLst>
        </a:custGeom>
        <a:noFill/>
        <a:ln w="381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>
        <a:off x="1454925" y="2415457"/>
        <a:ext cx="12309" cy="12309"/>
      </dsp:txXfrm>
    </dsp:sp>
    <dsp:sp modelId="{00AF36EA-7849-4DF7-B9FB-149A256AACA3}">
      <dsp:nvSpPr>
        <dsp:cNvPr id="0" name=""/>
        <dsp:cNvSpPr/>
      </dsp:nvSpPr>
      <dsp:spPr>
        <a:xfrm>
          <a:off x="1584179" y="2017432"/>
          <a:ext cx="1183862" cy="80835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50" b="1" kern="1200" dirty="0"/>
            <a:t>Con un sistema di informazione</a:t>
          </a:r>
        </a:p>
      </dsp:txBody>
      <dsp:txXfrm>
        <a:off x="1584179" y="2017432"/>
        <a:ext cx="1183862" cy="808359"/>
      </dsp:txXfrm>
    </dsp:sp>
    <dsp:sp modelId="{A778ECA7-7D61-469A-B70A-A21AD2172653}">
      <dsp:nvSpPr>
        <dsp:cNvPr id="0" name=""/>
        <dsp:cNvSpPr/>
      </dsp:nvSpPr>
      <dsp:spPr>
        <a:xfrm rot="19280310">
          <a:off x="2696683" y="2208908"/>
          <a:ext cx="651234" cy="18570"/>
        </a:xfrm>
        <a:custGeom>
          <a:avLst/>
          <a:gdLst/>
          <a:ahLst/>
          <a:cxnLst/>
          <a:rect l="0" t="0" r="0" b="0"/>
          <a:pathLst>
            <a:path>
              <a:moveTo>
                <a:pt x="0" y="9285"/>
              </a:moveTo>
              <a:lnTo>
                <a:pt x="651234" y="928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 rot="19280310">
        <a:off x="3006019" y="2201912"/>
        <a:ext cx="32561" cy="32561"/>
      </dsp:txXfrm>
    </dsp:sp>
    <dsp:sp modelId="{802ED7DC-C006-4B81-8834-8868B79D2108}">
      <dsp:nvSpPr>
        <dsp:cNvPr id="0" name=""/>
        <dsp:cNvSpPr/>
      </dsp:nvSpPr>
      <dsp:spPr>
        <a:xfrm>
          <a:off x="3276558" y="1778926"/>
          <a:ext cx="943392" cy="47169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Dispositivi portatili</a:t>
          </a:r>
        </a:p>
      </dsp:txBody>
      <dsp:txXfrm>
        <a:off x="3276558" y="1778926"/>
        <a:ext cx="943392" cy="471696"/>
      </dsp:txXfrm>
    </dsp:sp>
    <dsp:sp modelId="{744C4D7C-A200-4ED4-B946-D3C941C5A631}">
      <dsp:nvSpPr>
        <dsp:cNvPr id="0" name=""/>
        <dsp:cNvSpPr/>
      </dsp:nvSpPr>
      <dsp:spPr>
        <a:xfrm rot="19457599">
          <a:off x="4176271" y="1869876"/>
          <a:ext cx="464716" cy="18570"/>
        </a:xfrm>
        <a:custGeom>
          <a:avLst/>
          <a:gdLst/>
          <a:ahLst/>
          <a:cxnLst/>
          <a:rect l="0" t="0" r="0" b="0"/>
          <a:pathLst>
            <a:path>
              <a:moveTo>
                <a:pt x="0" y="9285"/>
              </a:moveTo>
              <a:lnTo>
                <a:pt x="464716" y="928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 rot="19457599">
        <a:off x="4397011" y="1867544"/>
        <a:ext cx="23235" cy="23235"/>
      </dsp:txXfrm>
    </dsp:sp>
    <dsp:sp modelId="{411823B1-9DBF-40CF-8E7A-701F17FC8BE2}">
      <dsp:nvSpPr>
        <dsp:cNvPr id="0" name=""/>
        <dsp:cNvSpPr/>
      </dsp:nvSpPr>
      <dsp:spPr>
        <a:xfrm>
          <a:off x="4597307" y="1507701"/>
          <a:ext cx="943392" cy="47169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Alimentati da un pannello solare</a:t>
          </a:r>
        </a:p>
      </dsp:txBody>
      <dsp:txXfrm>
        <a:off x="4597307" y="1507701"/>
        <a:ext cx="943392" cy="471696"/>
      </dsp:txXfrm>
    </dsp:sp>
    <dsp:sp modelId="{4D9FFE46-C639-4B21-8B9B-8B572EC691E4}">
      <dsp:nvSpPr>
        <dsp:cNvPr id="0" name=""/>
        <dsp:cNvSpPr/>
      </dsp:nvSpPr>
      <dsp:spPr>
        <a:xfrm rot="2142401">
          <a:off x="4176271" y="2141102"/>
          <a:ext cx="464716" cy="18570"/>
        </a:xfrm>
        <a:custGeom>
          <a:avLst/>
          <a:gdLst/>
          <a:ahLst/>
          <a:cxnLst/>
          <a:rect l="0" t="0" r="0" b="0"/>
          <a:pathLst>
            <a:path>
              <a:moveTo>
                <a:pt x="0" y="9285"/>
              </a:moveTo>
              <a:lnTo>
                <a:pt x="464716" y="928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 rot="2142401">
        <a:off x="4397011" y="2138769"/>
        <a:ext cx="23235" cy="23235"/>
      </dsp:txXfrm>
    </dsp:sp>
    <dsp:sp modelId="{9A715F7D-FFD6-4089-B662-83FDE2F043D1}">
      <dsp:nvSpPr>
        <dsp:cNvPr id="0" name=""/>
        <dsp:cNvSpPr/>
      </dsp:nvSpPr>
      <dsp:spPr>
        <a:xfrm>
          <a:off x="4597307" y="2050151"/>
          <a:ext cx="943392" cy="47169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Connessi tra loro</a:t>
          </a:r>
        </a:p>
      </dsp:txBody>
      <dsp:txXfrm>
        <a:off x="4597307" y="2050151"/>
        <a:ext cx="943392" cy="471696"/>
      </dsp:txXfrm>
    </dsp:sp>
    <dsp:sp modelId="{66156961-6617-4A72-9726-CE213252083F}">
      <dsp:nvSpPr>
        <dsp:cNvPr id="0" name=""/>
        <dsp:cNvSpPr/>
      </dsp:nvSpPr>
      <dsp:spPr>
        <a:xfrm>
          <a:off x="5540700" y="2276714"/>
          <a:ext cx="377356" cy="18570"/>
        </a:xfrm>
        <a:custGeom>
          <a:avLst/>
          <a:gdLst/>
          <a:ahLst/>
          <a:cxnLst/>
          <a:rect l="0" t="0" r="0" b="0"/>
          <a:pathLst>
            <a:path>
              <a:moveTo>
                <a:pt x="0" y="9285"/>
              </a:moveTo>
              <a:lnTo>
                <a:pt x="377356" y="928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>
        <a:off x="5719944" y="2276566"/>
        <a:ext cx="18867" cy="18867"/>
      </dsp:txXfrm>
    </dsp:sp>
    <dsp:sp modelId="{34D996F8-5156-480B-A7E9-0747E6885051}">
      <dsp:nvSpPr>
        <dsp:cNvPr id="0" name=""/>
        <dsp:cNvSpPr/>
      </dsp:nvSpPr>
      <dsp:spPr>
        <a:xfrm>
          <a:off x="5918057" y="1962227"/>
          <a:ext cx="1244287" cy="6475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Tramite un servizio “cloud” che avvisa i dispositivi in una determinata ora</a:t>
          </a:r>
        </a:p>
      </dsp:txBody>
      <dsp:txXfrm>
        <a:off x="5918057" y="1962227"/>
        <a:ext cx="1244287" cy="647544"/>
      </dsp:txXfrm>
    </dsp:sp>
    <dsp:sp modelId="{6FC19C5E-35FF-460B-8001-621CC0D9ACC2}">
      <dsp:nvSpPr>
        <dsp:cNvPr id="0" name=""/>
        <dsp:cNvSpPr/>
      </dsp:nvSpPr>
      <dsp:spPr>
        <a:xfrm>
          <a:off x="7162344" y="2276714"/>
          <a:ext cx="377356" cy="18570"/>
        </a:xfrm>
        <a:custGeom>
          <a:avLst/>
          <a:gdLst/>
          <a:ahLst/>
          <a:cxnLst/>
          <a:rect l="0" t="0" r="0" b="0"/>
          <a:pathLst>
            <a:path>
              <a:moveTo>
                <a:pt x="0" y="9285"/>
              </a:moveTo>
              <a:lnTo>
                <a:pt x="377356" y="928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>
        <a:off x="7341588" y="2276566"/>
        <a:ext cx="18867" cy="18867"/>
      </dsp:txXfrm>
    </dsp:sp>
    <dsp:sp modelId="{72174FF2-0B38-49B7-AA7C-4A5F4937D6F4}">
      <dsp:nvSpPr>
        <dsp:cNvPr id="0" name=""/>
        <dsp:cNvSpPr/>
      </dsp:nvSpPr>
      <dsp:spPr>
        <a:xfrm>
          <a:off x="7539701" y="2050151"/>
          <a:ext cx="1237221" cy="47169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Tramite un’e-mail</a:t>
          </a:r>
        </a:p>
      </dsp:txBody>
      <dsp:txXfrm>
        <a:off x="7539701" y="2050151"/>
        <a:ext cx="1237221" cy="471696"/>
      </dsp:txXfrm>
    </dsp:sp>
    <dsp:sp modelId="{8313681D-DE68-43CC-B39F-3039C11D2D40}">
      <dsp:nvSpPr>
        <dsp:cNvPr id="0" name=""/>
        <dsp:cNvSpPr/>
      </dsp:nvSpPr>
      <dsp:spPr>
        <a:xfrm rot="2319690">
          <a:off x="2696683" y="2615746"/>
          <a:ext cx="651234" cy="18570"/>
        </a:xfrm>
        <a:custGeom>
          <a:avLst/>
          <a:gdLst/>
          <a:ahLst/>
          <a:cxnLst/>
          <a:rect l="0" t="0" r="0" b="0"/>
          <a:pathLst>
            <a:path>
              <a:moveTo>
                <a:pt x="0" y="9285"/>
              </a:moveTo>
              <a:lnTo>
                <a:pt x="651234" y="928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 rot="2319690">
        <a:off x="3006019" y="2608750"/>
        <a:ext cx="32561" cy="32561"/>
      </dsp:txXfrm>
    </dsp:sp>
    <dsp:sp modelId="{EFCC22B3-7C4B-4131-BDBD-5AD539851293}">
      <dsp:nvSpPr>
        <dsp:cNvPr id="0" name=""/>
        <dsp:cNvSpPr/>
      </dsp:nvSpPr>
      <dsp:spPr>
        <a:xfrm>
          <a:off x="3276558" y="2592602"/>
          <a:ext cx="943392" cy="47169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Altoparlanti</a:t>
          </a:r>
        </a:p>
      </dsp:txBody>
      <dsp:txXfrm>
        <a:off x="3276558" y="2592602"/>
        <a:ext cx="943392" cy="471696"/>
      </dsp:txXfrm>
    </dsp:sp>
    <dsp:sp modelId="{76E17EA0-A768-49D5-8CEE-15D36315A00C}">
      <dsp:nvSpPr>
        <dsp:cNvPr id="0" name=""/>
        <dsp:cNvSpPr/>
      </dsp:nvSpPr>
      <dsp:spPr>
        <a:xfrm>
          <a:off x="4219950" y="2819165"/>
          <a:ext cx="377356" cy="18570"/>
        </a:xfrm>
        <a:custGeom>
          <a:avLst/>
          <a:gdLst/>
          <a:ahLst/>
          <a:cxnLst/>
          <a:rect l="0" t="0" r="0" b="0"/>
          <a:pathLst>
            <a:path>
              <a:moveTo>
                <a:pt x="0" y="9285"/>
              </a:moveTo>
              <a:lnTo>
                <a:pt x="377356" y="9285"/>
              </a:lnTo>
            </a:path>
          </a:pathLst>
        </a:custGeom>
        <a:noFill/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b="1" kern="1200"/>
        </a:p>
      </dsp:txBody>
      <dsp:txXfrm>
        <a:off x="4399195" y="2819016"/>
        <a:ext cx="18867" cy="18867"/>
      </dsp:txXfrm>
    </dsp:sp>
    <dsp:sp modelId="{699D2EFF-D903-454A-87A6-6B6815096B0C}">
      <dsp:nvSpPr>
        <dsp:cNvPr id="0" name=""/>
        <dsp:cNvSpPr/>
      </dsp:nvSpPr>
      <dsp:spPr>
        <a:xfrm>
          <a:off x="4597307" y="2592602"/>
          <a:ext cx="943392" cy="47169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63000"/>
                <a:tint val="82000"/>
              </a:schemeClr>
              <a:schemeClr val="accent6">
                <a:hueOff val="0"/>
                <a:satOff val="0"/>
                <a:lumOff val="0"/>
                <a:alphaOff val="0"/>
                <a:tint val="10000"/>
                <a:satMod val="400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/>
            <a:t>Alimentati da un pannello solare</a:t>
          </a:r>
        </a:p>
      </dsp:txBody>
      <dsp:txXfrm>
        <a:off x="4597307" y="2592602"/>
        <a:ext cx="943392" cy="471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63192-E078-4B0C-84A4-17563229A9CF}" type="datetimeFigureOut">
              <a:rPr lang="it-IT" smtClean="0"/>
              <a:pPr/>
              <a:t>17/12/2014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9BC78-D5A8-427A-BA72-FBD6FE708E1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9BC78-D5A8-427A-BA72-FBD6FE708E17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9BC78-D5A8-427A-BA72-FBD6FE708E17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9BC78-D5A8-427A-BA72-FBD6FE708E17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7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5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CDF9-D1BA-499D-B004-C9A8316C1BEA}" type="datetimeFigureOut">
              <a:rPr lang="it-IT" smtClean="0"/>
              <a:pPr/>
              <a:t>17/12/2014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15DEF2-2579-4E02-9BF3-18CA248545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CDF9-D1BA-499D-B004-C9A8316C1BEA}" type="datetimeFigureOut">
              <a:rPr lang="it-IT" smtClean="0"/>
              <a:pPr/>
              <a:t>17/12/2014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DEF2-2579-4E02-9BF3-18CA248545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CDF9-D1BA-499D-B004-C9A8316C1BEA}" type="datetimeFigureOut">
              <a:rPr lang="it-IT" smtClean="0"/>
              <a:pPr/>
              <a:t>17/12/2014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DEF2-2579-4E02-9BF3-18CA248545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60ACDF9-D1BA-499D-B004-C9A8316C1BEA}" type="datetimeFigureOut">
              <a:rPr lang="it-IT" smtClean="0"/>
              <a:pPr/>
              <a:t>17/12/2014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C15DEF2-2579-4E02-9BF3-18CA248545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CDF9-D1BA-499D-B004-C9A8316C1BEA}" type="datetimeFigureOut">
              <a:rPr lang="it-IT" smtClean="0"/>
              <a:pPr/>
              <a:t>17/12/2014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DEF2-2579-4E02-9BF3-18CA248545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5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3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CDF9-D1BA-499D-B004-C9A8316C1BEA}" type="datetimeFigureOut">
              <a:rPr lang="it-IT" smtClean="0"/>
              <a:pPr/>
              <a:t>17/12/2014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DEF2-2579-4E02-9BF3-18CA248545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DEF2-2579-4E02-9BF3-18CA248545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CDF9-D1BA-499D-B004-C9A8316C1BEA}" type="datetimeFigureOut">
              <a:rPr lang="it-IT" smtClean="0"/>
              <a:pPr/>
              <a:t>17/12/2014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CDF9-D1BA-499D-B004-C9A8316C1BEA}" type="datetimeFigureOut">
              <a:rPr lang="it-IT" smtClean="0"/>
              <a:pPr/>
              <a:t>17/12/2014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DEF2-2579-4E02-9BF3-18CA248545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CDF9-D1BA-499D-B004-C9A8316C1BEA}" type="datetimeFigureOut">
              <a:rPr lang="it-IT" smtClean="0"/>
              <a:pPr/>
              <a:t>17/12/2014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DEF2-2579-4E02-9BF3-18CA2485454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60ACDF9-D1BA-499D-B004-C9A8316C1BEA}" type="datetimeFigureOut">
              <a:rPr lang="it-IT" smtClean="0"/>
              <a:pPr/>
              <a:t>17/12/2014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15DEF2-2579-4E02-9BF3-18CA248545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CDF9-D1BA-499D-B004-C9A8316C1BEA}" type="datetimeFigureOut">
              <a:rPr lang="it-IT" smtClean="0"/>
              <a:pPr/>
              <a:t>17/12/2014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15DEF2-2579-4E02-9BF3-18CA248545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1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60ACDF9-D1BA-499D-B004-C9A8316C1BEA}" type="datetimeFigureOut">
              <a:rPr lang="it-IT" smtClean="0"/>
              <a:pPr/>
              <a:t>17/12/2014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C15DEF2-2579-4E02-9BF3-18CA248545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pic>
        <p:nvPicPr>
          <p:cNvPr id="7" name="Immagine 6" descr="LOGO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785709" cy="177281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/>
        </p:nvGraphicFramePr>
        <p:xfrm>
          <a:off x="395536" y="1268760"/>
          <a:ext cx="8136904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619672" y="404664"/>
            <a:ext cx="752432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" pitchFamily="34" charset="0"/>
              </a:rPr>
              <a:t>MAPPA CONCETTUALE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Diagramma 25"/>
          <p:cNvGraphicFramePr/>
          <p:nvPr/>
        </p:nvGraphicFramePr>
        <p:xfrm>
          <a:off x="251520" y="1340768"/>
          <a:ext cx="871296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CasellaDiTesto 26"/>
          <p:cNvSpPr txBox="1"/>
          <p:nvPr/>
        </p:nvSpPr>
        <p:spPr>
          <a:xfrm>
            <a:off x="1619672" y="404664"/>
            <a:ext cx="7524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spc="-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ALBERO</a:t>
            </a:r>
            <a:r>
              <a:rPr lang="it-IT" dirty="0"/>
              <a:t> </a:t>
            </a:r>
            <a:r>
              <a:rPr lang="it-IT" sz="5400" spc="-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DEI</a:t>
            </a:r>
            <a:r>
              <a:rPr lang="it-IT" dirty="0"/>
              <a:t> </a:t>
            </a:r>
            <a:r>
              <a:rPr lang="it-IT" sz="5400" spc="-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PERCHE’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79512" y="1524000"/>
          <a:ext cx="8784976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619672" y="980728"/>
            <a:ext cx="7524328" cy="1116360"/>
          </a:xfrm>
        </p:spPr>
        <p:txBody>
          <a:bodyPr>
            <a:normAutofit/>
          </a:bodyPr>
          <a:lstStyle/>
          <a:p>
            <a:pPr algn="ctr"/>
            <a:r>
              <a:rPr lang="it-IT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ALBERO</a:t>
            </a:r>
            <a:r>
              <a:rPr lang="it-IT" sz="4800" dirty="0"/>
              <a:t> </a:t>
            </a:r>
            <a:r>
              <a:rPr lang="it-IT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DEL</a:t>
            </a:r>
            <a:r>
              <a:rPr lang="it-IT" sz="4800" dirty="0"/>
              <a:t> </a:t>
            </a:r>
            <a:r>
              <a:rPr lang="it-IT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COME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259632" y="2924944"/>
            <a:ext cx="91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Come?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2852936"/>
            <a:ext cx="1606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Composto da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339752" y="5085184"/>
            <a:ext cx="5092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seguito è riportato il cronogramma del progetto</a:t>
            </a:r>
          </a:p>
        </p:txBody>
      </p:sp>
      <p:sp>
        <p:nvSpPr>
          <p:cNvPr id="8" name="Freccia in giù 7"/>
          <p:cNvSpPr/>
          <p:nvPr/>
        </p:nvSpPr>
        <p:spPr>
          <a:xfrm>
            <a:off x="4067944" y="5517232"/>
            <a:ext cx="576064" cy="864096"/>
          </a:xfrm>
          <a:prstGeom prst="downArrow">
            <a:avLst>
              <a:gd name="adj1" fmla="val 50000"/>
              <a:gd name="adj2" fmla="val 7411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68015" y="25636"/>
          <a:ext cx="8796475" cy="6785692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960107"/>
                <a:gridCol w="1536171"/>
                <a:gridCol w="880640"/>
                <a:gridCol w="739031"/>
                <a:gridCol w="936108"/>
                <a:gridCol w="741901"/>
                <a:gridCol w="1058299"/>
                <a:gridCol w="1020366"/>
                <a:gridCol w="923852"/>
              </a:tblGrid>
              <a:tr h="20004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Pacchetto</a:t>
                      </a:r>
                    </a:p>
                    <a:p>
                      <a:pPr algn="ctr" fontAlgn="b"/>
                      <a:r>
                        <a:rPr lang="it-IT" sz="1500" b="1" u="none" strike="noStrike" dirty="0"/>
                        <a:t>Attività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Nome Attività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/>
                        <a:t>MESI/ANNO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03236">
                <a:tc v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Luglio</a:t>
                      </a: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Agosto</a:t>
                      </a: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Settembre</a:t>
                      </a: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Ottobre</a:t>
                      </a: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Novembre</a:t>
                      </a: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Dicembre</a:t>
                      </a: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Gennaio</a:t>
                      </a: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1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Servizio</a:t>
                      </a:r>
                      <a:r>
                        <a:rPr lang="it-IT" sz="1500" b="1" i="0" u="none" strike="noStrike" baseline="0" dirty="0">
                          <a:solidFill>
                            <a:schemeClr val="dk1"/>
                          </a:solidFill>
                          <a:latin typeface="+mn-lt"/>
                        </a:rPr>
                        <a:t> di informazione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u="none" strike="noStrike" dirty="0"/>
                        <a:t>1.1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Acquistare materiali</a:t>
                      </a: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u="none" strike="noStrike" dirty="0"/>
                        <a:t>1.2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u="none" strike="noStrike" baseline="0" dirty="0"/>
                        <a:t>Pianificazione della dislocazione nel parco</a:t>
                      </a: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u="none" strike="noStrike" dirty="0"/>
                        <a:t>1.3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u="none" strike="noStrike" dirty="0"/>
                        <a:t>Installazione pali di trasmissione</a:t>
                      </a:r>
                      <a:r>
                        <a:rPr lang="it-IT" sz="1500" b="0" u="none" strike="noStrike" baseline="0" dirty="0"/>
                        <a:t> </a:t>
                      </a: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u="none" strike="noStrike" dirty="0"/>
                        <a:t>1.4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Trasmissione</a:t>
                      </a:r>
                      <a:r>
                        <a:rPr lang="it-IT" sz="15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</a:rPr>
                        <a:t> informazione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2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Realizzazione del sistema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u="none" strike="noStrike" dirty="0"/>
                        <a:t>2.1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Assemblaggio del materiale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u="none" strike="noStrike" dirty="0"/>
                        <a:t>2.2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Programmazione</a:t>
                      </a:r>
                      <a:r>
                        <a:rPr lang="it-IT" sz="15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</a:rPr>
                        <a:t> del sistema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u="none" strike="noStrike" dirty="0"/>
                        <a:t>2.3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Collaudo dei</a:t>
                      </a:r>
                      <a:r>
                        <a:rPr lang="it-IT" sz="15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</a:rPr>
                        <a:t> componenti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3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Attività nel parco</a:t>
                      </a: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u="none" strike="noStrike" dirty="0"/>
                        <a:t>3.1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Installazione reale</a:t>
                      </a: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u="none" strike="noStrike" dirty="0"/>
                        <a:t>3.2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Verifica</a:t>
                      </a:r>
                      <a:r>
                        <a:rPr lang="it-IT" sz="1500" b="0" i="0" u="none" strike="noStrike" baseline="0" dirty="0">
                          <a:solidFill>
                            <a:schemeClr val="dk1"/>
                          </a:solidFill>
                          <a:latin typeface="+mn-lt"/>
                        </a:rPr>
                        <a:t> del sistema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4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u="none" strike="noStrike" dirty="0"/>
                        <a:t>Pubblicità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/>
                        <a:t> </a:t>
                      </a:r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1" u="none" strike="noStrike" dirty="0"/>
                        <a:t> </a:t>
                      </a:r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4.1</a:t>
                      </a: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Presentare</a:t>
                      </a:r>
                      <a:r>
                        <a:rPr lang="it-IT" sz="15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l’iniziativa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  <a:tr h="20004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4.2</a:t>
                      </a: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Eventi</a:t>
                      </a:r>
                      <a:r>
                        <a:rPr lang="it-IT" sz="15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sportivi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56" marR="6056" marT="6056" marB="0" anchor="ctr"/>
                </a:tc>
              </a:tr>
            </a:tbl>
          </a:graphicData>
        </a:graphic>
      </p:graphicFrame>
      <p:sp>
        <p:nvSpPr>
          <p:cNvPr id="6" name="Per 5"/>
          <p:cNvSpPr/>
          <p:nvPr/>
        </p:nvSpPr>
        <p:spPr>
          <a:xfrm>
            <a:off x="2887240" y="1052736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Per 6"/>
          <p:cNvSpPr/>
          <p:nvPr/>
        </p:nvSpPr>
        <p:spPr>
          <a:xfrm>
            <a:off x="2887240" y="1629368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Per 7"/>
          <p:cNvSpPr/>
          <p:nvPr/>
        </p:nvSpPr>
        <p:spPr>
          <a:xfrm>
            <a:off x="2887240" y="2205432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Per 11"/>
          <p:cNvSpPr/>
          <p:nvPr/>
        </p:nvSpPr>
        <p:spPr>
          <a:xfrm>
            <a:off x="6285904" y="2666056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Per 12"/>
          <p:cNvSpPr/>
          <p:nvPr/>
        </p:nvSpPr>
        <p:spPr>
          <a:xfrm>
            <a:off x="7321456" y="591544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Per 13"/>
          <p:cNvSpPr/>
          <p:nvPr/>
        </p:nvSpPr>
        <p:spPr>
          <a:xfrm>
            <a:off x="6285336" y="591544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Per 16"/>
          <p:cNvSpPr/>
          <p:nvPr/>
        </p:nvSpPr>
        <p:spPr>
          <a:xfrm>
            <a:off x="7322592" y="2666056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Per 17"/>
          <p:cNvSpPr/>
          <p:nvPr/>
        </p:nvSpPr>
        <p:spPr>
          <a:xfrm>
            <a:off x="8287272" y="2665488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Per 18"/>
          <p:cNvSpPr/>
          <p:nvPr/>
        </p:nvSpPr>
        <p:spPr>
          <a:xfrm>
            <a:off x="8302128" y="592680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Per 19"/>
          <p:cNvSpPr/>
          <p:nvPr/>
        </p:nvSpPr>
        <p:spPr>
          <a:xfrm>
            <a:off x="3707904" y="3140968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Per 20"/>
          <p:cNvSpPr/>
          <p:nvPr/>
        </p:nvSpPr>
        <p:spPr>
          <a:xfrm>
            <a:off x="4543424" y="3140968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Per 21"/>
          <p:cNvSpPr/>
          <p:nvPr/>
        </p:nvSpPr>
        <p:spPr>
          <a:xfrm>
            <a:off x="5364088" y="2708920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Per 22"/>
          <p:cNvSpPr/>
          <p:nvPr/>
        </p:nvSpPr>
        <p:spPr>
          <a:xfrm>
            <a:off x="3707904" y="3601592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Per 23"/>
          <p:cNvSpPr/>
          <p:nvPr/>
        </p:nvSpPr>
        <p:spPr>
          <a:xfrm>
            <a:off x="4543424" y="3601592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Per 24"/>
          <p:cNvSpPr/>
          <p:nvPr/>
        </p:nvSpPr>
        <p:spPr>
          <a:xfrm>
            <a:off x="4543424" y="4062784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Per 25"/>
          <p:cNvSpPr/>
          <p:nvPr/>
        </p:nvSpPr>
        <p:spPr>
          <a:xfrm>
            <a:off x="5378376" y="4062216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Per 26"/>
          <p:cNvSpPr/>
          <p:nvPr/>
        </p:nvSpPr>
        <p:spPr>
          <a:xfrm>
            <a:off x="5378376" y="4523408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Per 27"/>
          <p:cNvSpPr/>
          <p:nvPr/>
        </p:nvSpPr>
        <p:spPr>
          <a:xfrm>
            <a:off x="6271616" y="4869160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Per 28"/>
          <p:cNvSpPr/>
          <p:nvPr/>
        </p:nvSpPr>
        <p:spPr>
          <a:xfrm>
            <a:off x="6356776" y="5143472"/>
            <a:ext cx="289168" cy="301752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Per 30"/>
          <p:cNvSpPr/>
          <p:nvPr/>
        </p:nvSpPr>
        <p:spPr>
          <a:xfrm>
            <a:off x="6271616" y="5459512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Per 32"/>
          <p:cNvSpPr/>
          <p:nvPr/>
        </p:nvSpPr>
        <p:spPr>
          <a:xfrm>
            <a:off x="7380312" y="5849264"/>
            <a:ext cx="289168" cy="301752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Per 33"/>
          <p:cNvSpPr/>
          <p:nvPr/>
        </p:nvSpPr>
        <p:spPr>
          <a:xfrm>
            <a:off x="2843808" y="6165304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Per 34"/>
          <p:cNvSpPr/>
          <p:nvPr/>
        </p:nvSpPr>
        <p:spPr>
          <a:xfrm>
            <a:off x="8287840" y="6165304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Per 35"/>
          <p:cNvSpPr/>
          <p:nvPr/>
        </p:nvSpPr>
        <p:spPr>
          <a:xfrm>
            <a:off x="8358712" y="6539632"/>
            <a:ext cx="289168" cy="301752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Per 36"/>
          <p:cNvSpPr/>
          <p:nvPr/>
        </p:nvSpPr>
        <p:spPr>
          <a:xfrm>
            <a:off x="7308304" y="4869160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Per 37"/>
          <p:cNvSpPr/>
          <p:nvPr/>
        </p:nvSpPr>
        <p:spPr>
          <a:xfrm>
            <a:off x="5393232" y="606400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Per 38"/>
          <p:cNvSpPr/>
          <p:nvPr/>
        </p:nvSpPr>
        <p:spPr>
          <a:xfrm>
            <a:off x="5375663" y="3140968"/>
            <a:ext cx="432048" cy="360040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Per 39"/>
          <p:cNvSpPr/>
          <p:nvPr/>
        </p:nvSpPr>
        <p:spPr>
          <a:xfrm>
            <a:off x="4716016" y="6556248"/>
            <a:ext cx="289168" cy="301752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Per 40"/>
          <p:cNvSpPr/>
          <p:nvPr/>
        </p:nvSpPr>
        <p:spPr>
          <a:xfrm>
            <a:off x="5449248" y="5849264"/>
            <a:ext cx="289168" cy="301752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Per 41"/>
          <p:cNvSpPr/>
          <p:nvPr/>
        </p:nvSpPr>
        <p:spPr>
          <a:xfrm>
            <a:off x="6343624" y="5849264"/>
            <a:ext cx="289168" cy="301752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Per 42"/>
          <p:cNvSpPr/>
          <p:nvPr/>
        </p:nvSpPr>
        <p:spPr>
          <a:xfrm>
            <a:off x="3779912" y="5877272"/>
            <a:ext cx="289168" cy="301752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Per 43"/>
          <p:cNvSpPr/>
          <p:nvPr/>
        </p:nvSpPr>
        <p:spPr>
          <a:xfrm>
            <a:off x="2987824" y="5863552"/>
            <a:ext cx="289168" cy="301752"/>
          </a:xfrm>
          <a:prstGeom prst="mathMultiply">
            <a:avLst/>
          </a:prstGeom>
          <a:solidFill>
            <a:srgbClr val="FF0000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691680" y="1142770"/>
          <a:ext cx="7380312" cy="5598598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380312"/>
              </a:tblGrid>
              <a:tr h="248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Titolo del progetto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183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 voice </a:t>
                      </a:r>
                      <a:r>
                        <a:rPr lang="it-IT" sz="1400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of</a:t>
                      </a:r>
                      <a:r>
                        <a:rPr lang="it-IT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1400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park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248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Abstract</a:t>
                      </a:r>
                      <a:r>
                        <a:rPr lang="it-IT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del progetto (descrizione)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4788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Consiste nell’informare tutti i visitatori del parco sull’apertura e chiusura dei cancelli ed eventuali eventi giornalieri tramite un sistema di trasmissione audio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248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Analisi del bisogno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55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aseline="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Mancanza di informazione relativa alle norme di soggiorno nel parco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248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Obiettivo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71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kern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Migliorare il soggiorno nel parco e garantire l’informazione al suo interno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248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Beneficiari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48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Utenti del parco,</a:t>
                      </a:r>
                      <a:r>
                        <a:rPr lang="it-IT" sz="1400" baseline="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abitanti di Roma e turisti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248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Risultati attesi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47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Corretta</a:t>
                      </a:r>
                      <a:r>
                        <a:rPr lang="it-IT" sz="1400" baseline="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informazione di quanto accade nel parco </a:t>
                      </a:r>
                      <a:endParaRPr lang="it-IT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248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Partners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459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Via</a:t>
                      </a:r>
                      <a:r>
                        <a:rPr lang="it-IT" sz="1400" baseline="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Silvestri, 301 – 00164 (ISS Volta), Servizio giardini – Roma capitale (comune di Roma), </a:t>
                      </a:r>
                      <a:r>
                        <a:rPr lang="it-IT" sz="1400" baseline="0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AMA-Roma</a:t>
                      </a:r>
                      <a:r>
                        <a:rPr lang="it-IT" sz="1400" baseline="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capitale, ACEA</a:t>
                      </a:r>
                      <a:endParaRPr lang="it-IT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248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Tecnologie utilizzate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36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Altoparlanti, celle fotovoltaiche (pannelli solari), </a:t>
                      </a:r>
                      <a:r>
                        <a:rPr lang="it-IT" sz="1400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smartphone</a:t>
                      </a:r>
                      <a:r>
                        <a:rPr lang="it-IT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, sistema di trasmissione (</a:t>
                      </a:r>
                      <a:r>
                        <a:rPr lang="it-IT" sz="1400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rx</a:t>
                      </a:r>
                      <a:r>
                        <a:rPr lang="it-IT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;</a:t>
                      </a:r>
                      <a:r>
                        <a:rPr lang="it-IT" sz="1400" baseline="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1400" baseline="0" dirty="0" err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tx</a:t>
                      </a:r>
                      <a:r>
                        <a:rPr lang="it-IT" sz="1400" baseline="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248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Durata del progetto e attività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48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Data inizio: 01/07/2015, data</a:t>
                      </a:r>
                      <a:r>
                        <a:rPr lang="it-IT" sz="1400" baseline="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fine 30/01/2016, durata 5 mesi</a:t>
                      </a:r>
                      <a:endParaRPr lang="it-IT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  <a:tr h="248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Costi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48441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400" b="0" kern="12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13138,00 €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3CC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716093" y="116632"/>
            <a:ext cx="72483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6000" spc="-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PIANO </a:t>
            </a:r>
            <a:r>
              <a:rPr lang="it-IT" sz="6000" spc="-1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</a:t>
            </a:r>
            <a:r>
              <a:rPr lang="it-IT" sz="6000" spc="-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SVILUPPO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539552" y="1715820"/>
          <a:ext cx="7992889" cy="495354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664296"/>
                <a:gridCol w="263081"/>
                <a:gridCol w="1965936"/>
                <a:gridCol w="435279"/>
                <a:gridCol w="1631106"/>
                <a:gridCol w="1033191"/>
              </a:tblGrid>
              <a:tr h="13497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Budget Stimato</a:t>
                      </a:r>
                    </a:p>
                  </a:txBody>
                  <a:tcPr marL="486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8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Personale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A Costo Giornaliero 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 dirty="0" err="1">
                          <a:solidFill>
                            <a:srgbClr val="000000"/>
                          </a:solidFill>
                          <a:latin typeface="Constantia"/>
                        </a:rPr>
                        <a:t>B.N.Giornate</a:t>
                      </a:r>
                      <a:r>
                        <a:rPr lang="it-IT" sz="8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 di lavoro stimate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Totale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Volontari Studenti </a:t>
                      </a:r>
                      <a:r>
                        <a:rPr lang="it-IT" sz="900" b="1" i="0" u="none" strike="noStrike" dirty="0" err="1">
                          <a:solidFill>
                            <a:srgbClr val="000000"/>
                          </a:solidFill>
                          <a:latin typeface="Constantia"/>
                        </a:rPr>
                        <a:t>Iss</a:t>
                      </a: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 Volta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30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Totale Costi Di Personale</a:t>
                      </a:r>
                    </a:p>
                  </a:txBody>
                  <a:tcPr marL="486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50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Viaggi Da/A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Costo Andato/Ritorno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latin typeface="Constantia"/>
                        </a:rPr>
                        <a:t>N.Viaggi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Totale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Totale Costi Di Viaggi</a:t>
                      </a:r>
                    </a:p>
                  </a:txBody>
                  <a:tcPr marL="486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Ipotizzando 28 aste di sostegno per l’impianto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Attrezzature 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Costo Unitario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N. Di Pezzi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Totale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Speaker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€ 15,70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28</a:t>
                      </a: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€ 440,00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Pannello Solare 20</a:t>
                      </a:r>
                      <a:r>
                        <a:rPr lang="it-IT" sz="900" b="1" i="0" u="none" strike="noStrike" baseline="0" dirty="0">
                          <a:solidFill>
                            <a:srgbClr val="000000"/>
                          </a:solidFill>
                          <a:latin typeface="Constantia"/>
                        </a:rPr>
                        <a:t> W + regolatore di carica 5 A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€ 60,00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13</a:t>
                      </a: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€ 780,00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Pannello Solare 80 W +</a:t>
                      </a:r>
                      <a:r>
                        <a:rPr lang="it-IT" sz="900" b="1" i="0" u="none" strike="noStrike" baseline="0" dirty="0">
                          <a:solidFill>
                            <a:srgbClr val="000000"/>
                          </a:solidFill>
                          <a:latin typeface="Constantia"/>
                        </a:rPr>
                        <a:t> regolatore di carica 10 A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€ 95,00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1</a:t>
                      </a: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</a:t>
                      </a:r>
                      <a:r>
                        <a:rPr lang="it-IT" sz="1000" b="1" i="0" u="none" strike="noStrike" baseline="0" dirty="0">
                          <a:solidFill>
                            <a:srgbClr val="000000"/>
                          </a:solidFill>
                          <a:latin typeface="Constantia"/>
                        </a:rPr>
                        <a:t> 95,00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 err="1">
                          <a:solidFill>
                            <a:srgbClr val="000000"/>
                          </a:solidFill>
                          <a:latin typeface="Constantia"/>
                        </a:rPr>
                        <a:t>Smartphone</a:t>
                      </a:r>
                      <a:r>
                        <a:rPr lang="it-IT" sz="900" b="1" i="0" u="none" strike="noStrike" baseline="0" dirty="0">
                          <a:solidFill>
                            <a:srgbClr val="000000"/>
                          </a:solidFill>
                          <a:latin typeface="Constantia"/>
                        </a:rPr>
                        <a:t> Samsung </a:t>
                      </a:r>
                      <a:r>
                        <a:rPr lang="it-IT" sz="900" b="1" i="0" u="none" strike="noStrike" baseline="0" dirty="0" err="1">
                          <a:solidFill>
                            <a:srgbClr val="000000"/>
                          </a:solidFill>
                          <a:latin typeface="Constantia"/>
                        </a:rPr>
                        <a:t>Galaxy</a:t>
                      </a:r>
                      <a:r>
                        <a:rPr lang="it-IT" sz="900" b="1" i="0" u="none" strike="noStrike" baseline="0" dirty="0">
                          <a:solidFill>
                            <a:srgbClr val="000000"/>
                          </a:solidFill>
                          <a:latin typeface="Constantia"/>
                        </a:rPr>
                        <a:t> Trend Lite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€ 70,00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1</a:t>
                      </a: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€ 70,00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Asta</a:t>
                      </a:r>
                      <a:r>
                        <a:rPr lang="it-IT" sz="900" b="1" i="0" u="none" strike="noStrike" baseline="0" dirty="0">
                          <a:solidFill>
                            <a:srgbClr val="000000"/>
                          </a:solidFill>
                          <a:latin typeface="Constantia"/>
                        </a:rPr>
                        <a:t> da sostegno + manodopera per l’impianto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                                             €200,00</a:t>
                      </a:r>
                    </a:p>
                  </a:txBody>
                  <a:tcPr marL="72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14</a:t>
                      </a: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€2800,00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Abbonamento connessione</a:t>
                      </a:r>
                      <a:r>
                        <a:rPr lang="it-IT" sz="900" b="1" i="0" u="none" strike="noStrike" baseline="0" dirty="0">
                          <a:solidFill>
                            <a:srgbClr val="000000"/>
                          </a:solidFill>
                          <a:latin typeface="Constantia"/>
                        </a:rPr>
                        <a:t> a internet 3G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€ 10,00 (al mese)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1</a:t>
                      </a: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€ 10,00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Trasmettitore</a:t>
                      </a:r>
                      <a:r>
                        <a:rPr lang="it-IT" sz="900" b="1" i="0" u="none" strike="noStrike" baseline="0" dirty="0">
                          <a:solidFill>
                            <a:srgbClr val="000000"/>
                          </a:solidFill>
                          <a:latin typeface="Constantia"/>
                        </a:rPr>
                        <a:t> FM (modulo per telemetria)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€ 121,00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1</a:t>
                      </a: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</a:t>
                      </a:r>
                      <a:r>
                        <a:rPr lang="it-IT" sz="1000" b="1" i="0" u="none" strike="noStrike" baseline="0" dirty="0">
                          <a:solidFill>
                            <a:srgbClr val="000000"/>
                          </a:solidFill>
                          <a:latin typeface="Constantia"/>
                        </a:rPr>
                        <a:t> 121,00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Ricevitore</a:t>
                      </a:r>
                      <a:r>
                        <a:rPr lang="it-IT" sz="900" b="1" i="0" u="none" strike="noStrike" baseline="0" dirty="0">
                          <a:solidFill>
                            <a:srgbClr val="000000"/>
                          </a:solidFill>
                          <a:latin typeface="Constantia"/>
                        </a:rPr>
                        <a:t> modulo RF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€ 148,00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13</a:t>
                      </a: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€ 1924,00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Carica</a:t>
                      </a:r>
                      <a:r>
                        <a:rPr lang="it-IT" sz="900" b="1" i="0" u="none" strike="noStrike" baseline="0" dirty="0">
                          <a:solidFill>
                            <a:srgbClr val="000000"/>
                          </a:solidFill>
                          <a:latin typeface="Constantia"/>
                        </a:rPr>
                        <a:t>batterie portatile 15000 </a:t>
                      </a:r>
                      <a:r>
                        <a:rPr lang="it-IT" sz="900" b="1" i="0" u="none" strike="noStrike" baseline="0" dirty="0" err="1">
                          <a:solidFill>
                            <a:srgbClr val="000000"/>
                          </a:solidFill>
                          <a:latin typeface="Constantia"/>
                        </a:rPr>
                        <a:t>mAh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€ 36,00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1</a:t>
                      </a: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</a:t>
                      </a:r>
                      <a:r>
                        <a:rPr lang="it-IT" sz="1000" b="1" i="0" u="none" strike="noStrike" baseline="0" dirty="0">
                          <a:solidFill>
                            <a:srgbClr val="000000"/>
                          </a:solidFill>
                          <a:latin typeface="Constantia"/>
                        </a:rPr>
                        <a:t> 36,00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Antenna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€ 10,00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14</a:t>
                      </a:r>
                    </a:p>
                  </a:txBody>
                  <a:tcPr marL="36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€ 140,00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Totale Costi Attrezzature</a:t>
                      </a:r>
                    </a:p>
                  </a:txBody>
                  <a:tcPr marL="486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€ 6415,00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50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Servizi Esterni (Tipo Di Servizio)</a:t>
                      </a:r>
                    </a:p>
                  </a:txBody>
                  <a:tcPr marL="72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Costo Unitario</a:t>
                      </a:r>
                    </a:p>
                  </a:txBody>
                  <a:tcPr marL="72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N. Servizi Per Tipo</a:t>
                      </a:r>
                    </a:p>
                  </a:txBody>
                  <a:tcPr marL="7200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Totale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Azienda Di Lavori 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-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1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Totale Costi Di Viaggi</a:t>
                      </a:r>
                    </a:p>
                  </a:txBody>
                  <a:tcPr marL="486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€ 0,00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 </a:t>
                      </a: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Altri Costi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Costo Unitario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N.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Totale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Pubblicità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€ 0,50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300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€ 150,00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Spazio Web</a:t>
                      </a:r>
                    </a:p>
                  </a:txBody>
                  <a:tcPr marL="7200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F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1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Totale Altri Costi </a:t>
                      </a:r>
                    </a:p>
                  </a:txBody>
                  <a:tcPr marL="486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€ 150,00</a:t>
                      </a: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4976">
                <a:tc gridSpan="2">
                  <a:txBody>
                    <a:bodyPr/>
                    <a:lstStyle/>
                    <a:p>
                      <a:pPr algn="l" fontAlgn="b"/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486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1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Costo Totale Del Progetto </a:t>
                      </a:r>
                    </a:p>
                  </a:txBody>
                  <a:tcPr marL="4860" marR="486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Constantia"/>
                        </a:rPr>
                        <a:t>€ 6565</a:t>
                      </a: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,00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latin typeface="Constantia"/>
                      </a:endParaRPr>
                    </a:p>
                  </a:txBody>
                  <a:tcPr marL="4860" marR="72000" marT="48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688572" y="478994"/>
            <a:ext cx="737894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5000" spc="-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BUDGET DEL PROGETTO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955</TotalTime>
  <Words>615</Words>
  <Application>Microsoft Office PowerPoint</Application>
  <PresentationFormat>Presentazione su schermo (4:3)</PresentationFormat>
  <Paragraphs>300</Paragraphs>
  <Slides>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Carta</vt:lpstr>
      <vt:lpstr>Diapositiva 1</vt:lpstr>
      <vt:lpstr>Diapositiva 2</vt:lpstr>
      <vt:lpstr>ALBERO DEL COME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toshiba</dc:creator>
  <cp:lastModifiedBy>toshiba</cp:lastModifiedBy>
  <cp:revision>93</cp:revision>
  <dcterms:created xsi:type="dcterms:W3CDTF">2014-11-28T18:18:14Z</dcterms:created>
  <dcterms:modified xsi:type="dcterms:W3CDTF">2014-12-17T16:38:57Z</dcterms:modified>
</cp:coreProperties>
</file>