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F0E92-8515-457E-9769-92E4D32860AE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BC54C-DA89-41F5-8C59-630786AC7B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5916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BC54C-DA89-41F5-8C59-630786AC7B4C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5079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BC54C-DA89-41F5-8C59-630786AC7B4C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303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5AE4-71EF-49DE-B638-10615BDE899D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04D6-925C-45F8-AD27-5D215FBA70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2084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5AE4-71EF-49DE-B638-10615BDE899D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04D6-925C-45F8-AD27-5D215FBA70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317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5AE4-71EF-49DE-B638-10615BDE899D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04D6-925C-45F8-AD27-5D215FBA70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6397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5AE4-71EF-49DE-B638-10615BDE899D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04D6-925C-45F8-AD27-5D215FBA70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9126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5AE4-71EF-49DE-B638-10615BDE899D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04D6-925C-45F8-AD27-5D215FBA70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4143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5AE4-71EF-49DE-B638-10615BDE899D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04D6-925C-45F8-AD27-5D215FBA70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8808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5AE4-71EF-49DE-B638-10615BDE899D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04D6-925C-45F8-AD27-5D215FBA70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580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5AE4-71EF-49DE-B638-10615BDE899D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04D6-925C-45F8-AD27-5D215FBA70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433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5AE4-71EF-49DE-B638-10615BDE899D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04D6-925C-45F8-AD27-5D215FBA70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8859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5AE4-71EF-49DE-B638-10615BDE899D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04D6-925C-45F8-AD27-5D215FBA70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904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5AE4-71EF-49DE-B638-10615BDE899D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04D6-925C-45F8-AD27-5D215FBA70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7294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75AE4-71EF-49DE-B638-10615BDE899D}" type="datetimeFigureOut">
              <a:rPr lang="hu-HU" smtClean="0"/>
              <a:t>2015.03.27.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304D6-925C-45F8-AD27-5D215FBA70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607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/>
          <a:lstStyle/>
          <a:p>
            <a:r>
              <a:rPr lang="hu-HU" dirty="0" smtClean="0">
                <a:latin typeface="Broadway" pitchFamily="82" charset="0"/>
              </a:rPr>
              <a:t>Idősek és ifjak a jövőért</a:t>
            </a:r>
            <a:br>
              <a:rPr lang="hu-HU" dirty="0" smtClean="0">
                <a:latin typeface="Broadway" pitchFamily="82" charset="0"/>
              </a:rPr>
            </a:br>
            <a:endParaRPr lang="hu-HU" dirty="0">
              <a:latin typeface="Broadway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759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Broadway" pitchFamily="82" charset="0"/>
              </a:rPr>
              <a:t>A projekt háttere, kontextusa, helyi </a:t>
            </a:r>
            <a:br>
              <a:rPr lang="hu-HU" dirty="0" smtClean="0">
                <a:latin typeface="Broadway" pitchFamily="82" charset="0"/>
              </a:rPr>
            </a:br>
            <a:r>
              <a:rPr lang="hu-HU" dirty="0" smtClean="0">
                <a:latin typeface="Broadway" pitchFamily="82" charset="0"/>
              </a:rPr>
              <a:t>igényekre reflektálás</a:t>
            </a:r>
            <a:endParaRPr lang="hu-HU" dirty="0">
              <a:latin typeface="Broadway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b="1" dirty="0" smtClean="0"/>
              <a:t>A projekt háttere a generációk közötti kapcsolat hiánya. Az időseknek és fiataloknak egyaránt igénye lenne egy olyan programra, ahol együtt működve új ismereteket sajátíthatnak el, kreatív tevékenységet folytathatnak (pl.: a média területén).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962783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Broadway" pitchFamily="82" charset="0"/>
              </a:rPr>
              <a:t>A projekt célja</a:t>
            </a:r>
            <a:endParaRPr lang="hu-HU" dirty="0">
              <a:latin typeface="Broadway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/>
              <a:t>Célunk, hogy kommunikáció jöjjön létre a korcsoportok között, egyaránt új ismereteket sajátítsanak el, mialatt tényleges és valóban hasznos alkotói tevékenységet végeznek.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567473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Broadway" pitchFamily="82" charset="0"/>
              </a:rPr>
              <a:t>A projekt célcsoportjai</a:t>
            </a:r>
            <a:endParaRPr lang="hu-HU" dirty="0">
              <a:latin typeface="Broadway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/>
              <a:t>A projektünk célcsoportja: az iskola média iránt érdeklődő diákjai, illetve az idősek.</a:t>
            </a:r>
          </a:p>
          <a:p>
            <a:r>
              <a:rPr lang="hu-HU" b="1" dirty="0" smtClean="0"/>
              <a:t>Közvetett célcsoportunk az iskola összes diákja és tanárai is beleértve, hiszen például egy iskola rádión keresztül a projekt részvevői érdekes, informatív műsorokat alkothatnának/élvezhetnének.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746183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124</Words>
  <Application>Microsoft Office PowerPoint</Application>
  <PresentationFormat>Diavetítés a képernyőre (4:3 oldalarány)</PresentationFormat>
  <Paragraphs>11</Paragraphs>
  <Slides>4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Idősek és ifjak a jövőért </vt:lpstr>
      <vt:lpstr>A projekt háttere, kontextusa, helyi  igényekre reflektálás</vt:lpstr>
      <vt:lpstr>A projekt célja</vt:lpstr>
      <vt:lpstr>A projekt célcsoportjai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halado09</dc:creator>
  <cp:lastModifiedBy>halado09</cp:lastModifiedBy>
  <cp:revision>4</cp:revision>
  <dcterms:created xsi:type="dcterms:W3CDTF">2015-03-27T13:03:49Z</dcterms:created>
  <dcterms:modified xsi:type="dcterms:W3CDTF">2015-03-27T14:54:29Z</dcterms:modified>
</cp:coreProperties>
</file>