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E3E0DF-4FF6-4CB9-964F-E91C7798535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536AFF-7DD9-4D8A-AC89-79B9FCA14F6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8800" dirty="0" smtClean="0"/>
              <a:t>IT eszközök kezelése</a:t>
            </a:r>
            <a:endParaRPr lang="hu-HU" sz="8800" dirty="0"/>
          </a:p>
        </p:txBody>
      </p:sp>
    </p:spTree>
    <p:extLst>
      <p:ext uri="{BB962C8B-B14F-4D97-AF65-F5344CB8AC3E}">
        <p14:creationId xmlns:p14="http://schemas.microsoft.com/office/powerpoint/2010/main" val="271348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dirty="0" smtClean="0"/>
              <a:t>Projekt háttere, kontextusa, helyi igényekre reflektálás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technikai eszközök megosztják az idősebb és a fiatalabb generációt.</a:t>
            </a:r>
          </a:p>
          <a:p>
            <a:r>
              <a:rPr lang="hu-HU" dirty="0" smtClean="0"/>
              <a:t>Az idősek nem rendelkeznek elegendő ismerettel az IT eszközök megfelelő használatával</a:t>
            </a:r>
          </a:p>
          <a:p>
            <a:r>
              <a:rPr lang="hu-HU" dirty="0" smtClean="0"/>
              <a:t>PL.: </a:t>
            </a:r>
            <a:r>
              <a:rPr lang="hu-HU" dirty="0" err="1" smtClean="0"/>
              <a:t>okostelefonok</a:t>
            </a:r>
            <a:r>
              <a:rPr lang="hu-HU" dirty="0" smtClean="0"/>
              <a:t> használata, érintőképernyős jegyvásárlás, közösségi oldalak használata, média eszközök kezelése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9803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A projekt célja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 technikai tudás átadása</a:t>
            </a:r>
          </a:p>
          <a:p>
            <a:r>
              <a:rPr lang="hu-HU" dirty="0" smtClean="0"/>
              <a:t>A társadalom adta lehetőségek kiaknázása az idősebbek számára</a:t>
            </a:r>
          </a:p>
          <a:p>
            <a:r>
              <a:rPr lang="hu-HU" dirty="0" smtClean="0"/>
              <a:t>A két generáció közötti kapcsolat javítása</a:t>
            </a:r>
          </a:p>
          <a:p>
            <a:r>
              <a:rPr lang="hu-HU" dirty="0"/>
              <a:t>E</a:t>
            </a:r>
            <a:r>
              <a:rPr lang="hu-HU" dirty="0" smtClean="0"/>
              <a:t>sélyegyenlőség</a:t>
            </a:r>
          </a:p>
        </p:txBody>
      </p:sp>
    </p:spTree>
    <p:extLst>
      <p:ext uri="{BB962C8B-B14F-4D97-AF65-F5344CB8AC3E}">
        <p14:creationId xmlns:p14="http://schemas.microsoft.com/office/powerpoint/2010/main" val="185920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A projekt célcsoportjai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65 év felettiek és az őket oktató diákok</a:t>
            </a:r>
          </a:p>
          <a:p>
            <a:r>
              <a:rPr lang="hu-HU" dirty="0" smtClean="0"/>
              <a:t>Az itt megszerzett tudás átadása által a projektben nem résztvevő emberek </a:t>
            </a:r>
          </a:p>
        </p:txBody>
      </p:sp>
    </p:spTree>
    <p:extLst>
      <p:ext uri="{BB962C8B-B14F-4D97-AF65-F5344CB8AC3E}">
        <p14:creationId xmlns:p14="http://schemas.microsoft.com/office/powerpoint/2010/main" val="3152403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92</Words>
  <Application>Microsoft Office PowerPoint</Application>
  <PresentationFormat>Diavetítés a képernyőre (4:3 oldalarány)</PresentationFormat>
  <Paragraphs>13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Loggia</vt:lpstr>
      <vt:lpstr>IT eszközök kezelése</vt:lpstr>
      <vt:lpstr>Projekt háttere, kontextusa, helyi igényekre reflektálás</vt:lpstr>
      <vt:lpstr>A projekt célja</vt:lpstr>
      <vt:lpstr>A projekt célcsoportjai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eszközök kezelése</dc:title>
  <dc:creator>halado01</dc:creator>
  <cp:lastModifiedBy>halado01</cp:lastModifiedBy>
  <cp:revision>3</cp:revision>
  <dcterms:created xsi:type="dcterms:W3CDTF">2015-03-27T14:41:23Z</dcterms:created>
  <dcterms:modified xsi:type="dcterms:W3CDTF">2015-03-27T15:05:52Z</dcterms:modified>
</cp:coreProperties>
</file>