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935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08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665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351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76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892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860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420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563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481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51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chemeClr val="accent1">
                <a:lumMod val="75000"/>
              </a:schemeClr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A1115-8C8F-47CF-A787-23037E42C54F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07E6-F2F7-4670-B162-3D4F5EB474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414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alado06\Desktop\koz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16107" cy="68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424936" cy="6408712"/>
          </a:xfrm>
        </p:spPr>
        <p:txBody>
          <a:bodyPr>
            <a:normAutofit/>
          </a:bodyPr>
          <a:lstStyle/>
          <a:p>
            <a:r>
              <a:rPr lang="hu-HU" sz="3600" dirty="0" smtClean="0">
                <a:solidFill>
                  <a:srgbClr val="FFFF00"/>
                </a:solidFill>
                <a:latin typeface="Baveuse" panose="02000700000000000000" pitchFamily="2" charset="-18"/>
              </a:rPr>
              <a:t>A diákok és a közösségi munka V/iszonya</a:t>
            </a:r>
            <a:endParaRPr lang="hu-HU" sz="3600" dirty="0">
              <a:solidFill>
                <a:srgbClr val="FFFF00"/>
              </a:solidFill>
              <a:latin typeface="Baveuse" panose="020007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3913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208912" cy="5040560"/>
          </a:xfrm>
        </p:spPr>
        <p:txBody>
          <a:bodyPr>
            <a:normAutofit/>
          </a:bodyPr>
          <a:lstStyle/>
          <a:p>
            <a:pPr algn="l"/>
            <a:r>
              <a:rPr lang="hu-HU" sz="4400" u="sng" dirty="0" smtClean="0">
                <a:solidFill>
                  <a:srgbClr val="FFC000"/>
                </a:solidFill>
              </a:rPr>
              <a:t>Projektünk indíttatása: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hu-HU" dirty="0" smtClean="0">
              <a:solidFill>
                <a:srgbClr val="92D05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hu-HU" dirty="0">
              <a:solidFill>
                <a:srgbClr val="92D050"/>
              </a:solidFill>
            </a:endParaRP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rgbClr val="92D050"/>
                </a:solidFill>
              </a:rPr>
              <a:t>A </a:t>
            </a:r>
            <a:r>
              <a:rPr lang="hu-HU" dirty="0">
                <a:solidFill>
                  <a:srgbClr val="92D050"/>
                </a:solidFill>
              </a:rPr>
              <a:t>kötelező ötvenórás közösségi szolgálattal szemben a diákok ellenérzéssel viseltetnek. </a:t>
            </a:r>
          </a:p>
        </p:txBody>
      </p:sp>
    </p:spTree>
    <p:extLst>
      <p:ext uri="{BB962C8B-B14F-4D97-AF65-F5344CB8AC3E}">
        <p14:creationId xmlns:p14="http://schemas.microsoft.com/office/powerpoint/2010/main" val="411089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0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1B16"/>
                                      </p:to>
                                    </p:animClr>
                                    <p:animClr clrSpc="rgb" dir="cw">
                                      <p:cBhvr>
                                        <p:cTn id="18" dur="100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1B16"/>
                                      </p:to>
                                    </p:animClr>
                                    <p:set>
                                      <p:cBhvr>
                                        <p:cTn id="19" dur="100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u="sng" dirty="0" smtClean="0">
                <a:solidFill>
                  <a:srgbClr val="FFC000"/>
                </a:solidFill>
              </a:rPr>
              <a:t>Projektünk célja:                               </a:t>
            </a:r>
          </a:p>
          <a:p>
            <a:pPr>
              <a:buFont typeface="Courier New" panose="02070309020205020404" pitchFamily="49" charset="0"/>
              <a:buChar char="o"/>
            </a:pPr>
            <a:endParaRPr lang="hu-HU" dirty="0" smtClean="0">
              <a:solidFill>
                <a:srgbClr val="92D05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hu-HU" dirty="0">
              <a:solidFill>
                <a:srgbClr val="92D05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rgbClr val="92D050"/>
                </a:solidFill>
              </a:rPr>
              <a:t>Az ellenérzések csökkentése, valamint a közösségi szolgálat eddigieknél hasznosabb elvégzése.</a:t>
            </a:r>
          </a:p>
        </p:txBody>
      </p:sp>
    </p:spTree>
    <p:extLst>
      <p:ext uri="{BB962C8B-B14F-4D97-AF65-F5344CB8AC3E}">
        <p14:creationId xmlns:p14="http://schemas.microsoft.com/office/powerpoint/2010/main" val="347719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4400" u="sng" dirty="0" smtClean="0">
                <a:solidFill>
                  <a:srgbClr val="FFC000"/>
                </a:solidFill>
              </a:rPr>
              <a:t>Amit teszünk: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rgbClr val="92D050"/>
                </a:solidFill>
              </a:rPr>
              <a:t>Ennek érdekében felmérjük a diákok igényeit, elképzeléseit egy kérdőív segítségével, majd rögzítjük és csoportosítjuk az adatokat. A csoportosított adatok alapján fogadószervezeteket keresünk, majd felmérjük a rendelkezésre álló fogadószervezetek ajánlásait. </a:t>
            </a:r>
            <a:endParaRPr lang="hu-HU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hu-H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9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73</Words>
  <Application>Microsoft Office PowerPoint</Application>
  <PresentationFormat>Diavetítés a képernyőre (4:3 oldalarány)</PresentationFormat>
  <Paragraphs>11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A diákok és a közösségi munka V/iszonya</vt:lpstr>
      <vt:lpstr>PowerPoint bemutató</vt:lpstr>
      <vt:lpstr>PowerPoint bemutató</vt:lpstr>
      <vt:lpstr>PowerPoint bemutató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halado06</dc:creator>
  <cp:lastModifiedBy>halado08</cp:lastModifiedBy>
  <cp:revision>8</cp:revision>
  <dcterms:created xsi:type="dcterms:W3CDTF">2015-03-27T12:59:19Z</dcterms:created>
  <dcterms:modified xsi:type="dcterms:W3CDTF">2015-03-27T15:07:00Z</dcterms:modified>
</cp:coreProperties>
</file>