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2" r:id="rId3"/>
    <p:sldId id="273" r:id="rId4"/>
    <p:sldId id="274" r:id="rId5"/>
    <p:sldId id="275" r:id="rId6"/>
    <p:sldId id="278" r:id="rId7"/>
    <p:sldId id="280" r:id="rId8"/>
    <p:sldId id="27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24" autoAdjust="0"/>
  </p:normalViewPr>
  <p:slideViewPr>
    <p:cSldViewPr snapToGrid="0">
      <p:cViewPr>
        <p:scale>
          <a:sx n="77" d="100"/>
          <a:sy n="77" d="100"/>
        </p:scale>
        <p:origin x="-924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AB7F-AF66-4375-BF4B-52319F720D63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E77BE-CD9B-49A9-9EAE-9AB57D4C9E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33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E77BE-CD9B-49A9-9EAE-9AB57D4C9EC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60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5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1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5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0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30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1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7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1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2CA7-CF79-4D2A-BC00-29E8CC10782C}" type="datetimeFigureOut">
              <a:rPr lang="it-IT" smtClean="0"/>
              <a:t>18/10/2017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E442-0FD0-4639-99C6-707F9CAD1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87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1890" y="618780"/>
            <a:ext cx="4419600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travel </a:t>
            </a:r>
            <a:endParaRPr lang="it-IT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612900" y="3766974"/>
            <a:ext cx="97409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32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03" y="3100200"/>
            <a:ext cx="5208993" cy="4980958"/>
          </a:xfrm>
          <a:prstGeom prst="rect">
            <a:avLst/>
          </a:prstGeom>
        </p:spPr>
      </p:pic>
      <p:pic>
        <p:nvPicPr>
          <p:cNvPr id="1027" name="Picture 3" descr="C:\Documents and Settings\studente\Impostazioni locali\Temporary Internet Files\Content.IE5\6K88F51F\valigia[1]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084799"/>
            <a:ext cx="2676389" cy="24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44283" y="1730313"/>
            <a:ext cx="10696927" cy="13698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353"/>
              </a:avLst>
            </a:prstTxWarp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isten ITC" panose="03050502040202030202" pitchFamily="66" charset="0"/>
              </a:rPr>
              <a:t>All travel.. Il modo bello di viaggiare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1890" y="618780"/>
            <a:ext cx="4419600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travel</a:t>
            </a:r>
            <a:endParaRPr lang="it-IT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6919" y="2100649"/>
            <a:ext cx="9740900" cy="331025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Il nostro progetto si basa su un’applicazione che permette al cliente di </a:t>
            </a:r>
          </a:p>
          <a:p>
            <a:r>
              <a:rPr lang="it-IT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poter prenotare il proprio viaggio ideale, sia dal proprio smartphone che dal computer, scegliendo la località, l’hotel, </a:t>
            </a:r>
          </a:p>
          <a:p>
            <a:r>
              <a:rPr lang="it-IT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il mezzo di trasporto e l’intrattenimento della località stessa in modo</a:t>
            </a:r>
          </a:p>
          <a:p>
            <a:r>
              <a:rPr lang="it-IT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sicuro, semplice, veloce ma soprattutto a prezzi vantaggiosi.. </a:t>
            </a:r>
          </a:p>
          <a:p>
            <a:endParaRPr lang="it-IT" dirty="0" smtClean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71" y="39465"/>
            <a:ext cx="1943100" cy="1943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34" y="5221580"/>
            <a:ext cx="2727366" cy="163642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2" y="3799510"/>
            <a:ext cx="2325631" cy="28441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988">
            <a:off x="5269754" y="4465538"/>
            <a:ext cx="2143125" cy="21431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32" y="19385"/>
            <a:ext cx="2324170" cy="16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1890" y="618780"/>
            <a:ext cx="4419600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All travel</a:t>
            </a:r>
            <a:endParaRPr lang="it-IT" sz="1400" b="1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80490" y="577314"/>
            <a:ext cx="9740900" cy="3222788"/>
          </a:xfrm>
        </p:spPr>
        <p:txBody>
          <a:bodyPr>
            <a:normAutofit/>
          </a:bodyPr>
          <a:lstStyle/>
          <a:p>
            <a:endParaRPr lang="it-IT" sz="32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3200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Il nostro progetto è rivolto alla gente che ama viaggiare, che siano lavoratori, giovani o famiglie. </a:t>
            </a:r>
            <a:endParaRPr lang="it-IT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645" y="3055884"/>
            <a:ext cx="1747651" cy="262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5" y="3285445"/>
            <a:ext cx="3292929" cy="216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66" y="4052122"/>
            <a:ext cx="3554186" cy="236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351" y="135926"/>
            <a:ext cx="2100649" cy="13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1890" y="618780"/>
            <a:ext cx="4419600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travel</a:t>
            </a:r>
            <a:endParaRPr lang="it-IT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4875" y="1946936"/>
            <a:ext cx="9740900" cy="3222788"/>
          </a:xfrm>
        </p:spPr>
        <p:txBody>
          <a:bodyPr>
            <a:normAutofit/>
          </a:bodyPr>
          <a:lstStyle/>
          <a:p>
            <a:endParaRPr lang="it-IT" sz="3200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i="1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L’ app offre, inoltre, pacchetti turistici delle località più visitate , famose ed è disponibile in diverse lingue.. </a:t>
            </a:r>
            <a:endParaRPr lang="it-IT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Registrandosi con la propria email si avrà il vantaggio di ricevere le offerte relative ai pacchetti.</a:t>
            </a:r>
            <a:endParaRPr lang="it-IT" dirty="0">
              <a:solidFill>
                <a:schemeClr val="bg1"/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Documents and Settings\studente\Impostazioni locali\Temporary Internet Files\Content.IE5\ODK9FDDT\mondo-lingue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662">
            <a:off x="0" y="210315"/>
            <a:ext cx="2879254" cy="223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tudente\Impostazioni locali\Temporary Internet Files\Content.IE5\49DSAXAO\emailwide[1]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149" y="4531550"/>
            <a:ext cx="2613989" cy="232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tudente\Impostazioni locali\Temporary Internet Files\Content.IE5\Y110K8ZI\Tour_eiffel_de_nui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1" y="4573670"/>
            <a:ext cx="2235592" cy="199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09" y="79877"/>
            <a:ext cx="2089391" cy="15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30318" y="52770"/>
            <a:ext cx="5061682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travel</a:t>
            </a:r>
            <a:endParaRPr lang="it-IT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60500" y="1958812"/>
            <a:ext cx="9740900" cy="3222788"/>
          </a:xfrm>
        </p:spPr>
        <p:txBody>
          <a:bodyPr>
            <a:normAutofit/>
          </a:bodyPr>
          <a:lstStyle/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C:\Documents and Settings\studente\Impostazioni locali\Temporary Internet Files\Content.IE5\49DSAXAO\my_20windows_20user_20interfac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02" y="184589"/>
            <a:ext cx="7191855" cy="59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949538" y="510639"/>
            <a:ext cx="4560124" cy="3764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949538" y="486887"/>
            <a:ext cx="4560124" cy="190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er 6"/>
          <p:cNvSpPr/>
          <p:nvPr/>
        </p:nvSpPr>
        <p:spPr>
          <a:xfrm>
            <a:off x="10331532" y="451260"/>
            <a:ext cx="178130" cy="26125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rnice 8"/>
          <p:cNvSpPr/>
          <p:nvPr/>
        </p:nvSpPr>
        <p:spPr>
          <a:xfrm flipH="1">
            <a:off x="10117775" y="545915"/>
            <a:ext cx="166252" cy="130626"/>
          </a:xfrm>
          <a:prstGeom prst="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Meno 9"/>
          <p:cNvSpPr/>
          <p:nvPr/>
        </p:nvSpPr>
        <p:spPr>
          <a:xfrm flipV="1">
            <a:off x="9714015" y="617514"/>
            <a:ext cx="320634" cy="47503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096000" y="823238"/>
            <a:ext cx="4324597" cy="32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185065" y="823238"/>
            <a:ext cx="3608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omic Sans MS" panose="030F0702030302020204" pitchFamily="66" charset="0"/>
              </a:rPr>
              <a:t>All travel: il modo bello di viaggiare… 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949538" y="1306286"/>
            <a:ext cx="914400" cy="29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949538" y="1271458"/>
            <a:ext cx="118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località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5949538" y="1944061"/>
            <a:ext cx="914400" cy="29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903200" y="1909233"/>
            <a:ext cx="150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trasporto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5949538" y="2458891"/>
            <a:ext cx="945137" cy="29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990752" y="2412088"/>
            <a:ext cx="83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hotel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5949538" y="2996773"/>
            <a:ext cx="945137" cy="29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servizi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Cornice 21"/>
          <p:cNvSpPr/>
          <p:nvPr/>
        </p:nvSpPr>
        <p:spPr>
          <a:xfrm>
            <a:off x="7407407" y="1524000"/>
            <a:ext cx="2627242" cy="20798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101" name="Picture 5" descr="C:\Documents and Settings\studente\Impostazioni locali\Temporary Internet Files\Content.IE5\49DSAXAO\1280px-Pointing_hand_cursor_vecto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50" y="1605963"/>
            <a:ext cx="649999" cy="4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65" y="1793581"/>
            <a:ext cx="2164103" cy="1540649"/>
          </a:xfrm>
          <a:prstGeom prst="rect">
            <a:avLst/>
          </a:prstGeom>
        </p:spPr>
      </p:pic>
      <p:pic>
        <p:nvPicPr>
          <p:cNvPr id="4102" name="Picture 6" descr="C:\Documents and Settings\studente\Impostazioni locali\Temporary Internet Files\Content.IE5\49DSAXAO\lgi01a201408131300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F3F6"/>
              </a:clrFrom>
              <a:clrTo>
                <a:srgbClr val="EEF3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648" y="-9477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con singolo angolo arrotondato 23"/>
          <p:cNvSpPr/>
          <p:nvPr/>
        </p:nvSpPr>
        <p:spPr>
          <a:xfrm>
            <a:off x="1709352" y="983555"/>
            <a:ext cx="996778" cy="126018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61" y="726490"/>
            <a:ext cx="2546591" cy="1817797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15" y="3358623"/>
            <a:ext cx="1709750" cy="1220446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1680519" y="1922712"/>
            <a:ext cx="205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All travel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62" y="486887"/>
            <a:ext cx="1149180" cy="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1890" y="618780"/>
            <a:ext cx="4419600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travel</a:t>
            </a:r>
            <a:endParaRPr lang="it-IT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60500" y="1958812"/>
            <a:ext cx="9740900" cy="3222788"/>
          </a:xfrm>
        </p:spPr>
        <p:txBody>
          <a:bodyPr>
            <a:normAutofit/>
          </a:bodyPr>
          <a:lstStyle/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5352" y="2360141"/>
            <a:ext cx="12319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La realizzazione della nostra app avrà un costo di € 10.000 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 verrà realizzata in circa </a:t>
            </a:r>
            <a:r>
              <a:rPr lang="it-IT" sz="3200" dirty="0">
                <a:solidFill>
                  <a:schemeClr val="bg1"/>
                </a:solidFill>
                <a:latin typeface="Georgia" panose="02040502050405020303" pitchFamily="18" charset="0"/>
              </a:rPr>
              <a:t>8</a:t>
            </a:r>
            <a:r>
              <a:rPr lang="it-IT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mesi.</a:t>
            </a:r>
            <a:endParaRPr lang="it-IT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21" y="24716"/>
            <a:ext cx="2064679" cy="1729946"/>
          </a:xfrm>
          <a:prstGeom prst="rect">
            <a:avLst/>
          </a:prstGeom>
        </p:spPr>
      </p:pic>
      <p:pic>
        <p:nvPicPr>
          <p:cNvPr id="6146" name="Picture 2" descr="C:\Documents and Settings\studente\Impostazioni locali\Temporary Internet Files\Content.IE5\Y110K8ZI\1348977721247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55" y="3128318"/>
            <a:ext cx="2238481" cy="22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1890" y="618780"/>
            <a:ext cx="4419600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travel</a:t>
            </a:r>
            <a:endParaRPr lang="it-IT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60500" y="1958812"/>
            <a:ext cx="9740900" cy="3222788"/>
          </a:xfrm>
        </p:spPr>
        <p:txBody>
          <a:bodyPr>
            <a:normAutofit/>
          </a:bodyPr>
          <a:lstStyle/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leader: </a:t>
            </a:r>
            <a:r>
              <a:rPr lang="it-IT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Miriana </a:t>
            </a:r>
            <a:r>
              <a:rPr lang="it-IT" sz="32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Cerniglia</a:t>
            </a:r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Grafica:</a:t>
            </a:r>
            <a:r>
              <a:rPr lang="it-IT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Federica </a:t>
            </a:r>
            <a:r>
              <a:rPr lang="it-IT" sz="3200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Bartolone</a:t>
            </a:r>
            <a:r>
              <a:rPr lang="it-IT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Giuseppe Empoli </a:t>
            </a:r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Ideazione:</a:t>
            </a:r>
            <a:r>
              <a:rPr lang="it-IT" sz="3200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Martina Giordano ed Ernesto Curvato</a:t>
            </a:r>
            <a:endParaRPr lang="it-IT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64" y="1"/>
            <a:ext cx="2077036" cy="1729946"/>
          </a:xfrm>
          <a:prstGeom prst="rect">
            <a:avLst/>
          </a:prstGeom>
        </p:spPr>
      </p:pic>
      <p:pic>
        <p:nvPicPr>
          <p:cNvPr id="7170" name="Picture 2" descr="C:\Documents and Settings\studente\Impostazioni locali\Temporary Internet Files\Content.IE5\6K88F51F\team_leadership_3d_character_stock__photo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9" y="4754057"/>
            <a:ext cx="3039763" cy="17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1890" y="618780"/>
            <a:ext cx="4419600" cy="398490"/>
          </a:xfrm>
        </p:spPr>
        <p:txBody>
          <a:bodyPr anchor="t">
            <a:norm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travel</a:t>
            </a:r>
            <a:endParaRPr lang="it-IT" sz="1400" b="1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8625" y="1449779"/>
            <a:ext cx="9740900" cy="395844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ringraziamento speciale a Costa Crociere Foundation per averci dato la possibilità di fare questa nuova esperienza,</a:t>
            </a:r>
          </a:p>
          <a:p>
            <a:r>
              <a:rPr lang="it-IT" dirty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 Fondazione Mondo Digitale, a tutte le persone che in questi mesi ci hanno affiancato per realizzare questo progetto.</a:t>
            </a:r>
          </a:p>
          <a:p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importante ringraziamento va alla docente di economia </a:t>
            </a:r>
            <a:r>
              <a:rPr lang="it-IT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A.Giallombardo</a:t>
            </a:r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la docente di matematica </a:t>
            </a:r>
            <a:r>
              <a:rPr lang="it-IT" dirty="0" err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dirty="0" err="1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.Sallemi</a:t>
            </a:r>
            <a:r>
              <a:rPr lang="it-IT" dirty="0" smtClean="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aver reso possibile tutto questo e per non averci mai mollato e averci sempre creduto.</a:t>
            </a:r>
          </a:p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3200" dirty="0" smtClean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solidFill>
                <a:schemeClr val="bg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7" y="-1"/>
            <a:ext cx="2052323" cy="1581665"/>
          </a:xfrm>
          <a:prstGeom prst="rect">
            <a:avLst/>
          </a:prstGeom>
        </p:spPr>
      </p:pic>
      <p:pic>
        <p:nvPicPr>
          <p:cNvPr id="8195" name="Picture 3" descr="C:\Documents and Settings\studente\Impostazioni locali\Temporary Internet Files\Content.IE5\ODK9FDDT\Grazie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43" y="4250622"/>
            <a:ext cx="4428634" cy="27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272</Words>
  <Application>Microsoft Office PowerPoint</Application>
  <PresentationFormat>Personalizzato</PresentationFormat>
  <Paragraphs>44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All travel </vt:lpstr>
      <vt:lpstr>All travel</vt:lpstr>
      <vt:lpstr>All travel</vt:lpstr>
      <vt:lpstr>All travel</vt:lpstr>
      <vt:lpstr> All travel</vt:lpstr>
      <vt:lpstr>All travel</vt:lpstr>
      <vt:lpstr>All travel</vt:lpstr>
      <vt:lpstr>All travel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Del Santo</dc:creator>
  <cp:lastModifiedBy>Alunno21</cp:lastModifiedBy>
  <cp:revision>66</cp:revision>
  <dcterms:created xsi:type="dcterms:W3CDTF">2016-12-12T18:09:29Z</dcterms:created>
  <dcterms:modified xsi:type="dcterms:W3CDTF">2017-10-18T06:51:06Z</dcterms:modified>
</cp:coreProperties>
</file>